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  <p:sldMasterId id="2147483695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79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MFmD8hCxtUl7XiUG0HXo8fGYM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4491C4-46B4-4E9F-9463-FCCE00FC12B7}">
  <a:tblStyle styleId="{E34491C4-46B4-4E9F-9463-FCCE00FC12B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54357"/>
  </p:normalViewPr>
  <p:slideViewPr>
    <p:cSldViewPr snapToGrid="0">
      <p:cViewPr varScale="1">
        <p:scale>
          <a:sx n="113" d="100"/>
          <a:sy n="113" d="100"/>
        </p:scale>
        <p:origin x="3520" y="168"/>
      </p:cViewPr>
      <p:guideLst>
        <p:guide orient="horz" pos="1620"/>
        <p:guide pos="2880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endParaRPr sz="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endParaRPr sz="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7" name="Google Shape;40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fc5d4cf76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1fc5d4cf76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g1fc5d4cf76e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fc5d4cf76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g1fc5d4cf76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endParaRPr sz="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endParaRPr sz="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4" name="Google Shape;624;g1fc5d4cf76e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d73820ffc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6" name="Google Shape;416;g1d73820ffc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fc5d4cf76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fc5d4cf76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36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1fc5d4cf76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fb2edaec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1fb2edaec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n-US" sz="1500" i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clare miller: “Attitudes to spending have changed. </a:t>
            </a:r>
            <a:endParaRPr sz="1500" i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n-US" sz="1500" i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</a:t>
            </a:r>
            <a:r>
              <a:rPr lang="en-US" sz="1500" b="1" i="1">
                <a:solidFill>
                  <a:srgbClr val="55BF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saving up for moments</a:t>
            </a:r>
            <a:r>
              <a:rPr lang="en-US" sz="1500" i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time is more important. There’s been a gear change in perspective in what now matters. </a:t>
            </a:r>
            <a:endParaRPr sz="1500" i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lang="en-US" sz="1500" b="1" i="1">
                <a:solidFill>
                  <a:srgbClr val="55BF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volume, more value</a:t>
            </a:r>
            <a:r>
              <a:rPr lang="en-US" sz="1500" i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487" name="Google Shape;487;g1fb2edaec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3" name="Google Shape;583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36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5" name="Google Shape;5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with 2 Column">
  <p:cSld name="1_Text with 2 Colum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8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5250091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88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665643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8"/>
          <p:cNvSpPr txBox="1">
            <a:spLocks noGrp="1"/>
          </p:cNvSpPr>
          <p:nvPr>
            <p:ph type="body" idx="1"/>
          </p:nvPr>
        </p:nvSpPr>
        <p:spPr>
          <a:xfrm>
            <a:off x="1242538" y="1389063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8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8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 with 2 Column">
  <p:cSld name="10_Text with 2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3"/>
          <p:cNvSpPr txBox="1">
            <a:spLocks noGrp="1"/>
          </p:cNvSpPr>
          <p:nvPr>
            <p:ph type="body" idx="1"/>
          </p:nvPr>
        </p:nvSpPr>
        <p:spPr>
          <a:xfrm>
            <a:off x="1242539" y="1389063"/>
            <a:ext cx="4334764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3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3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3"/>
          <p:cNvSpPr>
            <a:spLocks noGrp="1"/>
          </p:cNvSpPr>
          <p:nvPr>
            <p:ph type="pic" idx="3"/>
          </p:nvPr>
        </p:nvSpPr>
        <p:spPr>
          <a:xfrm>
            <a:off x="6340607" y="0"/>
            <a:ext cx="2803392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ext with 2 Column">
  <p:cSld name="19_Text with 2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4"/>
          <p:cNvSpPr txBox="1">
            <a:spLocks noGrp="1"/>
          </p:cNvSpPr>
          <p:nvPr>
            <p:ph type="body" idx="1"/>
          </p:nvPr>
        </p:nvSpPr>
        <p:spPr>
          <a:xfrm>
            <a:off x="1242539" y="1389063"/>
            <a:ext cx="4334764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14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4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14"/>
          <p:cNvSpPr>
            <a:spLocks noGrp="1"/>
          </p:cNvSpPr>
          <p:nvPr>
            <p:ph type="pic" idx="3"/>
          </p:nvPr>
        </p:nvSpPr>
        <p:spPr>
          <a:xfrm>
            <a:off x="6340607" y="0"/>
            <a:ext cx="2803392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4"/>
          <p:cNvSpPr>
            <a:spLocks noGrp="1"/>
          </p:cNvSpPr>
          <p:nvPr>
            <p:ph type="pic" idx="4"/>
          </p:nvPr>
        </p:nvSpPr>
        <p:spPr>
          <a:xfrm>
            <a:off x="6340607" y="2571750"/>
            <a:ext cx="2803392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ext with 2 Column">
  <p:cSld name="20_Text with 2 Colum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5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5"/>
          <p:cNvSpPr txBox="1">
            <a:spLocks noGrp="1"/>
          </p:cNvSpPr>
          <p:nvPr>
            <p:ph type="body" idx="1"/>
          </p:nvPr>
        </p:nvSpPr>
        <p:spPr>
          <a:xfrm>
            <a:off x="1242538" y="2571750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15"/>
          <p:cNvSpPr>
            <a:spLocks noGrp="1"/>
          </p:cNvSpPr>
          <p:nvPr>
            <p:ph type="pic" idx="2"/>
          </p:nvPr>
        </p:nvSpPr>
        <p:spPr>
          <a:xfrm>
            <a:off x="6340607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15"/>
          <p:cNvSpPr txBox="1">
            <a:spLocks noGrp="1"/>
          </p:cNvSpPr>
          <p:nvPr>
            <p:ph type="body" idx="3"/>
          </p:nvPr>
        </p:nvSpPr>
        <p:spPr>
          <a:xfrm>
            <a:off x="1242539" y="1287722"/>
            <a:ext cx="4334764" cy="108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with 2 Column">
  <p:cSld name="3_Text with 2 Colum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6"/>
          <p:cNvSpPr txBox="1">
            <a:spLocks noGrp="1"/>
          </p:cNvSpPr>
          <p:nvPr>
            <p:ph type="body" idx="1"/>
          </p:nvPr>
        </p:nvSpPr>
        <p:spPr>
          <a:xfrm>
            <a:off x="2239399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16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 with 2 Column">
  <p:cSld name="8_Text with 2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7"/>
          <p:cNvSpPr>
            <a:spLocks noGrp="1"/>
          </p:cNvSpPr>
          <p:nvPr>
            <p:ph type="pic" idx="2"/>
          </p:nvPr>
        </p:nvSpPr>
        <p:spPr>
          <a:xfrm>
            <a:off x="681318" y="0"/>
            <a:ext cx="846268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17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7"/>
          <p:cNvSpPr txBox="1">
            <a:spLocks noGrp="1"/>
          </p:cNvSpPr>
          <p:nvPr>
            <p:ph type="body" idx="1"/>
          </p:nvPr>
        </p:nvSpPr>
        <p:spPr>
          <a:xfrm>
            <a:off x="2239399" y="1998151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7"/>
          <p:cNvSpPr txBox="1">
            <a:spLocks noGrp="1"/>
          </p:cNvSpPr>
          <p:nvPr>
            <p:ph type="body" idx="3"/>
          </p:nvPr>
        </p:nvSpPr>
        <p:spPr>
          <a:xfrm>
            <a:off x="2239398" y="2701260"/>
            <a:ext cx="5131367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ext with 2 Column">
  <p:cSld name="11_Text with 2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18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5250091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18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8"/>
          <p:cNvSpPr txBox="1">
            <a:spLocks noGrp="1"/>
          </p:cNvSpPr>
          <p:nvPr>
            <p:ph type="body" idx="1"/>
          </p:nvPr>
        </p:nvSpPr>
        <p:spPr>
          <a:xfrm>
            <a:off x="1242539" y="1752083"/>
            <a:ext cx="4363131" cy="163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18"/>
          <p:cNvSpPr txBox="1">
            <a:spLocks noGrp="1"/>
          </p:cNvSpPr>
          <p:nvPr>
            <p:ph type="body" idx="2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218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665643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ext with 2 Column">
  <p:cSld name="12_Text with 2 Colum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9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9"/>
          <p:cNvSpPr txBox="1">
            <a:spLocks noGrp="1"/>
          </p:cNvSpPr>
          <p:nvPr>
            <p:ph type="body" idx="1"/>
          </p:nvPr>
        </p:nvSpPr>
        <p:spPr>
          <a:xfrm>
            <a:off x="1242539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9"/>
          <p:cNvSpPr txBox="1">
            <a:spLocks noGrp="1"/>
          </p:cNvSpPr>
          <p:nvPr>
            <p:ph type="body" idx="2"/>
          </p:nvPr>
        </p:nvSpPr>
        <p:spPr>
          <a:xfrm>
            <a:off x="1242538" y="149622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19"/>
          <p:cNvSpPr txBox="1">
            <a:spLocks noGrp="1"/>
          </p:cNvSpPr>
          <p:nvPr>
            <p:ph type="body" idx="3"/>
          </p:nvPr>
        </p:nvSpPr>
        <p:spPr>
          <a:xfrm>
            <a:off x="3867906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9"/>
          <p:cNvSpPr txBox="1">
            <a:spLocks noGrp="1"/>
          </p:cNvSpPr>
          <p:nvPr>
            <p:ph type="body" idx="4"/>
          </p:nvPr>
        </p:nvSpPr>
        <p:spPr>
          <a:xfrm>
            <a:off x="6493273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9"/>
          <p:cNvSpPr txBox="1">
            <a:spLocks noGrp="1"/>
          </p:cNvSpPr>
          <p:nvPr>
            <p:ph type="body" idx="5"/>
          </p:nvPr>
        </p:nvSpPr>
        <p:spPr>
          <a:xfrm>
            <a:off x="1242539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9"/>
          <p:cNvSpPr txBox="1">
            <a:spLocks noGrp="1"/>
          </p:cNvSpPr>
          <p:nvPr>
            <p:ph type="body" idx="6"/>
          </p:nvPr>
        </p:nvSpPr>
        <p:spPr>
          <a:xfrm>
            <a:off x="3867906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9"/>
          <p:cNvSpPr txBox="1">
            <a:spLocks noGrp="1"/>
          </p:cNvSpPr>
          <p:nvPr>
            <p:ph type="body" idx="7"/>
          </p:nvPr>
        </p:nvSpPr>
        <p:spPr>
          <a:xfrm>
            <a:off x="6493273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ext with 2 Column">
  <p:cSld name="17_Text with 2 Colum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0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0"/>
          <p:cNvSpPr txBox="1">
            <a:spLocks noGrp="1"/>
          </p:cNvSpPr>
          <p:nvPr>
            <p:ph type="body" idx="1"/>
          </p:nvPr>
        </p:nvSpPr>
        <p:spPr>
          <a:xfrm>
            <a:off x="1242539" y="2254725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0"/>
          <p:cNvSpPr txBox="1">
            <a:spLocks noGrp="1"/>
          </p:cNvSpPr>
          <p:nvPr>
            <p:ph type="body" idx="2"/>
          </p:nvPr>
        </p:nvSpPr>
        <p:spPr>
          <a:xfrm>
            <a:off x="4918668" y="2254725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0"/>
          <p:cNvSpPr txBox="1">
            <a:spLocks noGrp="1"/>
          </p:cNvSpPr>
          <p:nvPr>
            <p:ph type="body" idx="3"/>
          </p:nvPr>
        </p:nvSpPr>
        <p:spPr>
          <a:xfrm>
            <a:off x="1242538" y="2571750"/>
            <a:ext cx="3329461" cy="14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0"/>
          <p:cNvSpPr txBox="1">
            <a:spLocks noGrp="1"/>
          </p:cNvSpPr>
          <p:nvPr>
            <p:ph type="body" idx="4"/>
          </p:nvPr>
        </p:nvSpPr>
        <p:spPr>
          <a:xfrm>
            <a:off x="4918668" y="2571750"/>
            <a:ext cx="3329461" cy="14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0"/>
          <p:cNvSpPr txBox="1">
            <a:spLocks noGrp="1"/>
          </p:cNvSpPr>
          <p:nvPr>
            <p:ph type="body" idx="5"/>
          </p:nvPr>
        </p:nvSpPr>
        <p:spPr>
          <a:xfrm>
            <a:off x="1242538" y="1409142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ext with 2 Column">
  <p:cSld name="15_Text with 2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1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1"/>
          <p:cNvSpPr>
            <a:spLocks noGrp="1"/>
          </p:cNvSpPr>
          <p:nvPr>
            <p:ph type="pic" idx="2"/>
          </p:nvPr>
        </p:nvSpPr>
        <p:spPr>
          <a:xfrm>
            <a:off x="1347041" y="2830541"/>
            <a:ext cx="3141120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21"/>
          <p:cNvSpPr>
            <a:spLocks noGrp="1"/>
          </p:cNvSpPr>
          <p:nvPr>
            <p:ph type="pic" idx="3"/>
          </p:nvPr>
        </p:nvSpPr>
        <p:spPr>
          <a:xfrm>
            <a:off x="4864845" y="2830541"/>
            <a:ext cx="3141120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1"/>
          <p:cNvSpPr txBox="1">
            <a:spLocks noGrp="1"/>
          </p:cNvSpPr>
          <p:nvPr>
            <p:ph type="body" idx="1"/>
          </p:nvPr>
        </p:nvSpPr>
        <p:spPr>
          <a:xfrm>
            <a:off x="1242539" y="1901900"/>
            <a:ext cx="3141120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21"/>
          <p:cNvSpPr txBox="1">
            <a:spLocks noGrp="1"/>
          </p:cNvSpPr>
          <p:nvPr>
            <p:ph type="body" idx="4"/>
          </p:nvPr>
        </p:nvSpPr>
        <p:spPr>
          <a:xfrm>
            <a:off x="4760342" y="1901899"/>
            <a:ext cx="3141120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21"/>
          <p:cNvSpPr txBox="1">
            <a:spLocks noGrp="1"/>
          </p:cNvSpPr>
          <p:nvPr>
            <p:ph type="body" idx="5"/>
          </p:nvPr>
        </p:nvSpPr>
        <p:spPr>
          <a:xfrm>
            <a:off x="1242538" y="1003224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ext with 2 Column">
  <p:cSld name="16_Text with 2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2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2"/>
          <p:cNvSpPr txBox="1">
            <a:spLocks noGrp="1"/>
          </p:cNvSpPr>
          <p:nvPr>
            <p:ph type="body" idx="1"/>
          </p:nvPr>
        </p:nvSpPr>
        <p:spPr>
          <a:xfrm>
            <a:off x="1242538" y="1003224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22"/>
          <p:cNvSpPr>
            <a:spLocks noGrp="1"/>
          </p:cNvSpPr>
          <p:nvPr>
            <p:ph type="pic" idx="2"/>
          </p:nvPr>
        </p:nvSpPr>
        <p:spPr>
          <a:xfrm>
            <a:off x="1357641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22"/>
          <p:cNvSpPr>
            <a:spLocks noGrp="1"/>
          </p:cNvSpPr>
          <p:nvPr>
            <p:ph type="pic" idx="3"/>
          </p:nvPr>
        </p:nvSpPr>
        <p:spPr>
          <a:xfrm>
            <a:off x="3857064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2"/>
          <p:cNvSpPr>
            <a:spLocks noGrp="1"/>
          </p:cNvSpPr>
          <p:nvPr>
            <p:ph type="pic" idx="4"/>
          </p:nvPr>
        </p:nvSpPr>
        <p:spPr>
          <a:xfrm>
            <a:off x="6356487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2"/>
          <p:cNvSpPr txBox="1">
            <a:spLocks noGrp="1"/>
          </p:cNvSpPr>
          <p:nvPr>
            <p:ph type="body" idx="5"/>
          </p:nvPr>
        </p:nvSpPr>
        <p:spPr>
          <a:xfrm>
            <a:off x="1242538" y="1848271"/>
            <a:ext cx="6301261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with 2 Column">
  <p:cSld name="22_Text with 2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9"/>
          <p:cNvSpPr txBox="1">
            <a:spLocks noGrp="1"/>
          </p:cNvSpPr>
          <p:nvPr>
            <p:ph type="body" idx="1"/>
          </p:nvPr>
        </p:nvSpPr>
        <p:spPr>
          <a:xfrm>
            <a:off x="1242538" y="1389063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89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9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ext with 2 Column">
  <p:cSld name="14_Text with 2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3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3"/>
          <p:cNvSpPr txBox="1">
            <a:spLocks noGrp="1"/>
          </p:cNvSpPr>
          <p:nvPr>
            <p:ph type="body" idx="1"/>
          </p:nvPr>
        </p:nvSpPr>
        <p:spPr>
          <a:xfrm>
            <a:off x="1242539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23"/>
          <p:cNvSpPr txBox="1">
            <a:spLocks noGrp="1"/>
          </p:cNvSpPr>
          <p:nvPr>
            <p:ph type="body" idx="2"/>
          </p:nvPr>
        </p:nvSpPr>
        <p:spPr>
          <a:xfrm>
            <a:off x="1242538" y="126762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23"/>
          <p:cNvSpPr txBox="1">
            <a:spLocks noGrp="1"/>
          </p:cNvSpPr>
          <p:nvPr>
            <p:ph type="body" idx="3"/>
          </p:nvPr>
        </p:nvSpPr>
        <p:spPr>
          <a:xfrm>
            <a:off x="3079866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23"/>
          <p:cNvSpPr txBox="1">
            <a:spLocks noGrp="1"/>
          </p:cNvSpPr>
          <p:nvPr>
            <p:ph type="body" idx="4"/>
          </p:nvPr>
        </p:nvSpPr>
        <p:spPr>
          <a:xfrm>
            <a:off x="4917193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23"/>
          <p:cNvSpPr txBox="1">
            <a:spLocks noGrp="1"/>
          </p:cNvSpPr>
          <p:nvPr>
            <p:ph type="body" idx="5"/>
          </p:nvPr>
        </p:nvSpPr>
        <p:spPr>
          <a:xfrm>
            <a:off x="6754521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3"/>
          <p:cNvSpPr txBox="1">
            <a:spLocks noGrp="1"/>
          </p:cNvSpPr>
          <p:nvPr>
            <p:ph type="body" idx="6"/>
          </p:nvPr>
        </p:nvSpPr>
        <p:spPr>
          <a:xfrm>
            <a:off x="1242539" y="1860339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3"/>
          <p:cNvSpPr txBox="1">
            <a:spLocks noGrp="1"/>
          </p:cNvSpPr>
          <p:nvPr>
            <p:ph type="body" idx="7"/>
          </p:nvPr>
        </p:nvSpPr>
        <p:spPr>
          <a:xfrm>
            <a:off x="1242540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3"/>
          <p:cNvSpPr txBox="1">
            <a:spLocks noGrp="1"/>
          </p:cNvSpPr>
          <p:nvPr>
            <p:ph type="body" idx="8"/>
          </p:nvPr>
        </p:nvSpPr>
        <p:spPr>
          <a:xfrm>
            <a:off x="3079867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3"/>
          <p:cNvSpPr txBox="1">
            <a:spLocks noGrp="1"/>
          </p:cNvSpPr>
          <p:nvPr>
            <p:ph type="body" idx="9"/>
          </p:nvPr>
        </p:nvSpPr>
        <p:spPr>
          <a:xfrm>
            <a:off x="4917194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3"/>
          <p:cNvSpPr txBox="1">
            <a:spLocks noGrp="1"/>
          </p:cNvSpPr>
          <p:nvPr>
            <p:ph type="body" idx="13"/>
          </p:nvPr>
        </p:nvSpPr>
        <p:spPr>
          <a:xfrm>
            <a:off x="6754522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ext with 2 Column">
  <p:cSld name="13_Text with 2 Colum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4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4"/>
          <p:cNvSpPr txBox="1">
            <a:spLocks noGrp="1"/>
          </p:cNvSpPr>
          <p:nvPr>
            <p:ph type="body" idx="1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4"/>
          <p:cNvSpPr txBox="1">
            <a:spLocks noGrp="1"/>
          </p:cNvSpPr>
          <p:nvPr>
            <p:ph type="body" idx="2"/>
          </p:nvPr>
        </p:nvSpPr>
        <p:spPr>
          <a:xfrm>
            <a:off x="1242538" y="761742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ext with 2 Column">
  <p:cSld name="18_Text with 2 Colum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5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5"/>
          <p:cNvSpPr txBox="1">
            <a:spLocks noGrp="1"/>
          </p:cNvSpPr>
          <p:nvPr>
            <p:ph type="body" idx="1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5"/>
          <p:cNvSpPr txBox="1">
            <a:spLocks noGrp="1"/>
          </p:cNvSpPr>
          <p:nvPr>
            <p:ph type="body" idx="2"/>
          </p:nvPr>
        </p:nvSpPr>
        <p:spPr>
          <a:xfrm>
            <a:off x="1242539" y="491223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ext with 2 Column">
  <p:cSld name="21_Text with 2 Colum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6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6"/>
          <p:cNvSpPr txBox="1">
            <a:spLocks noGrp="1"/>
          </p:cNvSpPr>
          <p:nvPr>
            <p:ph type="body" idx="1"/>
          </p:nvPr>
        </p:nvSpPr>
        <p:spPr>
          <a:xfrm>
            <a:off x="1242538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6"/>
          <p:cNvSpPr txBox="1">
            <a:spLocks noGrp="1"/>
          </p:cNvSpPr>
          <p:nvPr>
            <p:ph type="body" idx="2"/>
          </p:nvPr>
        </p:nvSpPr>
        <p:spPr>
          <a:xfrm>
            <a:off x="1242539" y="2855889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ext with 2 Column">
  <p:cSld name="16_Text with 2 Colum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2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2"/>
          <p:cNvSpPr txBox="1">
            <a:spLocks noGrp="1"/>
          </p:cNvSpPr>
          <p:nvPr>
            <p:ph type="body" idx="1"/>
          </p:nvPr>
        </p:nvSpPr>
        <p:spPr>
          <a:xfrm>
            <a:off x="1242538" y="1003224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92"/>
          <p:cNvSpPr>
            <a:spLocks noGrp="1"/>
          </p:cNvSpPr>
          <p:nvPr>
            <p:ph type="pic" idx="2"/>
          </p:nvPr>
        </p:nvSpPr>
        <p:spPr>
          <a:xfrm>
            <a:off x="1357641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92"/>
          <p:cNvSpPr>
            <a:spLocks noGrp="1"/>
          </p:cNvSpPr>
          <p:nvPr>
            <p:ph type="pic" idx="3"/>
          </p:nvPr>
        </p:nvSpPr>
        <p:spPr>
          <a:xfrm>
            <a:off x="3857064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192"/>
          <p:cNvSpPr>
            <a:spLocks noGrp="1"/>
          </p:cNvSpPr>
          <p:nvPr>
            <p:ph type="pic" idx="4"/>
          </p:nvPr>
        </p:nvSpPr>
        <p:spPr>
          <a:xfrm>
            <a:off x="6356487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92"/>
          <p:cNvSpPr txBox="1">
            <a:spLocks noGrp="1"/>
          </p:cNvSpPr>
          <p:nvPr>
            <p:ph type="body" idx="5"/>
          </p:nvPr>
        </p:nvSpPr>
        <p:spPr>
          <a:xfrm>
            <a:off x="1242538" y="1848271"/>
            <a:ext cx="6301261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with 2 Column">
  <p:cSld name="1_Text with 2 Colum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3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5250091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3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665643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3"/>
          <p:cNvSpPr txBox="1">
            <a:spLocks noGrp="1"/>
          </p:cNvSpPr>
          <p:nvPr>
            <p:ph type="body" idx="1"/>
          </p:nvPr>
        </p:nvSpPr>
        <p:spPr>
          <a:xfrm>
            <a:off x="1242538" y="1389063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93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3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ext with 2 Column">
  <p:cSld name="12_Text with 2 Colum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4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4"/>
          <p:cNvSpPr txBox="1">
            <a:spLocks noGrp="1"/>
          </p:cNvSpPr>
          <p:nvPr>
            <p:ph type="body" idx="1"/>
          </p:nvPr>
        </p:nvSpPr>
        <p:spPr>
          <a:xfrm>
            <a:off x="1242539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94"/>
          <p:cNvSpPr txBox="1">
            <a:spLocks noGrp="1"/>
          </p:cNvSpPr>
          <p:nvPr>
            <p:ph type="body" idx="2"/>
          </p:nvPr>
        </p:nvSpPr>
        <p:spPr>
          <a:xfrm>
            <a:off x="1242538" y="149622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194"/>
          <p:cNvSpPr txBox="1">
            <a:spLocks noGrp="1"/>
          </p:cNvSpPr>
          <p:nvPr>
            <p:ph type="body" idx="3"/>
          </p:nvPr>
        </p:nvSpPr>
        <p:spPr>
          <a:xfrm>
            <a:off x="3867906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94"/>
          <p:cNvSpPr txBox="1">
            <a:spLocks noGrp="1"/>
          </p:cNvSpPr>
          <p:nvPr>
            <p:ph type="body" idx="4"/>
          </p:nvPr>
        </p:nvSpPr>
        <p:spPr>
          <a:xfrm>
            <a:off x="6493273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94"/>
          <p:cNvSpPr txBox="1">
            <a:spLocks noGrp="1"/>
          </p:cNvSpPr>
          <p:nvPr>
            <p:ph type="body" idx="5"/>
          </p:nvPr>
        </p:nvSpPr>
        <p:spPr>
          <a:xfrm>
            <a:off x="1242539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94"/>
          <p:cNvSpPr txBox="1">
            <a:spLocks noGrp="1"/>
          </p:cNvSpPr>
          <p:nvPr>
            <p:ph type="body" idx="6"/>
          </p:nvPr>
        </p:nvSpPr>
        <p:spPr>
          <a:xfrm>
            <a:off x="3867906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94"/>
          <p:cNvSpPr txBox="1">
            <a:spLocks noGrp="1"/>
          </p:cNvSpPr>
          <p:nvPr>
            <p:ph type="body" idx="7"/>
          </p:nvPr>
        </p:nvSpPr>
        <p:spPr>
          <a:xfrm>
            <a:off x="6493273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with 2 Column">
  <p:cSld name="22_Text with 2 Colum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5"/>
          <p:cNvSpPr txBox="1">
            <a:spLocks noGrp="1"/>
          </p:cNvSpPr>
          <p:nvPr>
            <p:ph type="body" idx="1"/>
          </p:nvPr>
        </p:nvSpPr>
        <p:spPr>
          <a:xfrm>
            <a:off x="1242538" y="1389063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95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5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ext with 2 Column">
  <p:cSld name="6_Text with 2 Colum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9"/>
          <p:cNvSpPr txBox="1">
            <a:spLocks noGrp="1"/>
          </p:cNvSpPr>
          <p:nvPr>
            <p:ph type="body" idx="1"/>
          </p:nvPr>
        </p:nvSpPr>
        <p:spPr>
          <a:xfrm>
            <a:off x="1242538" y="1280646"/>
            <a:ext cx="5131367" cy="108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39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39"/>
          <p:cNvSpPr txBox="1">
            <a:spLocks noGrp="1"/>
          </p:cNvSpPr>
          <p:nvPr>
            <p:ph type="body" idx="2"/>
          </p:nvPr>
        </p:nvSpPr>
        <p:spPr>
          <a:xfrm>
            <a:off x="1242538" y="2571750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 with 2 Column">
  <p:cSld name="7_Text with 2 Colum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0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0"/>
          <p:cNvSpPr txBox="1">
            <a:spLocks noGrp="1"/>
          </p:cNvSpPr>
          <p:nvPr>
            <p:ph type="body" idx="1"/>
          </p:nvPr>
        </p:nvSpPr>
        <p:spPr>
          <a:xfrm>
            <a:off x="1242538" y="947739"/>
            <a:ext cx="5131367" cy="63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40"/>
          <p:cNvSpPr>
            <a:spLocks noGrp="1"/>
          </p:cNvSpPr>
          <p:nvPr>
            <p:ph type="pic" idx="2"/>
          </p:nvPr>
        </p:nvSpPr>
        <p:spPr>
          <a:xfrm>
            <a:off x="1242538" y="3127825"/>
            <a:ext cx="7901462" cy="105414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40"/>
          <p:cNvSpPr txBox="1">
            <a:spLocks noGrp="1"/>
          </p:cNvSpPr>
          <p:nvPr>
            <p:ph type="body" idx="3"/>
          </p:nvPr>
        </p:nvSpPr>
        <p:spPr>
          <a:xfrm>
            <a:off x="1242538" y="1877243"/>
            <a:ext cx="3328987" cy="105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40"/>
          <p:cNvSpPr txBox="1">
            <a:spLocks noGrp="1"/>
          </p:cNvSpPr>
          <p:nvPr>
            <p:ph type="body" idx="4"/>
          </p:nvPr>
        </p:nvSpPr>
        <p:spPr>
          <a:xfrm>
            <a:off x="4911498" y="1877242"/>
            <a:ext cx="3328987" cy="105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ext with 2 Column">
  <p:cSld name="23_Text with 2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90"/>
          <p:cNvSpPr>
            <a:spLocks noGrp="1"/>
          </p:cNvSpPr>
          <p:nvPr>
            <p:ph type="pic" idx="2"/>
          </p:nvPr>
        </p:nvSpPr>
        <p:spPr>
          <a:xfrm>
            <a:off x="674688" y="0"/>
            <a:ext cx="2057400" cy="171767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90"/>
          <p:cNvSpPr>
            <a:spLocks noGrp="1"/>
          </p:cNvSpPr>
          <p:nvPr>
            <p:ph type="pic" idx="3"/>
          </p:nvPr>
        </p:nvSpPr>
        <p:spPr>
          <a:xfrm>
            <a:off x="2737168" y="0"/>
            <a:ext cx="2057400" cy="171767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90"/>
          <p:cNvSpPr>
            <a:spLocks noGrp="1"/>
          </p:cNvSpPr>
          <p:nvPr>
            <p:ph type="pic" idx="4"/>
          </p:nvPr>
        </p:nvSpPr>
        <p:spPr>
          <a:xfrm>
            <a:off x="674688" y="1717040"/>
            <a:ext cx="2057400" cy="1717675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90"/>
          <p:cNvSpPr>
            <a:spLocks noGrp="1"/>
          </p:cNvSpPr>
          <p:nvPr>
            <p:ph type="pic" idx="5"/>
          </p:nvPr>
        </p:nvSpPr>
        <p:spPr>
          <a:xfrm>
            <a:off x="2737168" y="1717040"/>
            <a:ext cx="2057400" cy="171767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90"/>
          <p:cNvSpPr>
            <a:spLocks noGrp="1"/>
          </p:cNvSpPr>
          <p:nvPr>
            <p:ph type="pic" idx="6"/>
          </p:nvPr>
        </p:nvSpPr>
        <p:spPr>
          <a:xfrm>
            <a:off x="674688" y="3423920"/>
            <a:ext cx="2057400" cy="171767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90"/>
          <p:cNvSpPr>
            <a:spLocks noGrp="1"/>
          </p:cNvSpPr>
          <p:nvPr>
            <p:ph type="pic" idx="7"/>
          </p:nvPr>
        </p:nvSpPr>
        <p:spPr>
          <a:xfrm>
            <a:off x="2737168" y="3423920"/>
            <a:ext cx="2057400" cy="171767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90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0"/>
          <p:cNvSpPr txBox="1">
            <a:spLocks noGrp="1"/>
          </p:cNvSpPr>
          <p:nvPr>
            <p:ph type="body" idx="1"/>
          </p:nvPr>
        </p:nvSpPr>
        <p:spPr>
          <a:xfrm>
            <a:off x="5298147" y="913933"/>
            <a:ext cx="3032803" cy="110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0"/>
          <p:cNvSpPr txBox="1">
            <a:spLocks noGrp="1"/>
          </p:cNvSpPr>
          <p:nvPr>
            <p:ph type="body" idx="8"/>
          </p:nvPr>
        </p:nvSpPr>
        <p:spPr>
          <a:xfrm>
            <a:off x="5298147" y="2243943"/>
            <a:ext cx="3032803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ext with 2 Column">
  <p:cSld name="9_Text with 2 Colum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1"/>
          <p:cNvSpPr txBox="1">
            <a:spLocks noGrp="1"/>
          </p:cNvSpPr>
          <p:nvPr>
            <p:ph type="body" idx="1"/>
          </p:nvPr>
        </p:nvSpPr>
        <p:spPr>
          <a:xfrm>
            <a:off x="1243012" y="1129109"/>
            <a:ext cx="6249988" cy="249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3F3F3F"/>
              </a:buClr>
              <a:buSzPts val="2850"/>
              <a:buFont typeface="Arial"/>
              <a:buNone/>
              <a:defRPr sz="2850" b="1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90525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–"/>
              <a:defRPr sz="2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363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41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1"/>
          <p:cNvSpPr txBox="1">
            <a:spLocks noGrp="1"/>
          </p:cNvSpPr>
          <p:nvPr>
            <p:ph type="body" idx="2"/>
          </p:nvPr>
        </p:nvSpPr>
        <p:spPr>
          <a:xfrm>
            <a:off x="1243012" y="3806783"/>
            <a:ext cx="5130800" cy="31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with 2 Column">
  <p:cSld name="2_Text with 2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2"/>
          <p:cNvSpPr txBox="1">
            <a:spLocks noGrp="1"/>
          </p:cNvSpPr>
          <p:nvPr>
            <p:ph type="body" idx="1"/>
          </p:nvPr>
        </p:nvSpPr>
        <p:spPr>
          <a:xfrm>
            <a:off x="3997916" y="1127806"/>
            <a:ext cx="431119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42"/>
          <p:cNvSpPr>
            <a:spLocks noGrp="1"/>
          </p:cNvSpPr>
          <p:nvPr>
            <p:ph type="pic" idx="2"/>
          </p:nvPr>
        </p:nvSpPr>
        <p:spPr>
          <a:xfrm>
            <a:off x="674914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42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2"/>
          <p:cNvSpPr txBox="1">
            <a:spLocks noGrp="1"/>
          </p:cNvSpPr>
          <p:nvPr>
            <p:ph type="body" idx="3"/>
          </p:nvPr>
        </p:nvSpPr>
        <p:spPr>
          <a:xfrm>
            <a:off x="3997916" y="1943781"/>
            <a:ext cx="4311197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xt with 2 Column">
  <p:cSld name="5_Text with 2 Colum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3"/>
          <p:cNvSpPr txBox="1">
            <a:spLocks noGrp="1"/>
          </p:cNvSpPr>
          <p:nvPr>
            <p:ph type="body" idx="1"/>
          </p:nvPr>
        </p:nvSpPr>
        <p:spPr>
          <a:xfrm>
            <a:off x="3997916" y="913933"/>
            <a:ext cx="4311197" cy="110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43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3"/>
          <p:cNvSpPr>
            <a:spLocks noGrp="1"/>
          </p:cNvSpPr>
          <p:nvPr>
            <p:ph type="pic" idx="2"/>
          </p:nvPr>
        </p:nvSpPr>
        <p:spPr>
          <a:xfrm>
            <a:off x="674914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243"/>
          <p:cNvSpPr txBox="1">
            <a:spLocks noGrp="1"/>
          </p:cNvSpPr>
          <p:nvPr>
            <p:ph type="body" idx="3"/>
          </p:nvPr>
        </p:nvSpPr>
        <p:spPr>
          <a:xfrm>
            <a:off x="3997916" y="2243943"/>
            <a:ext cx="4311197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 with 2 Column">
  <p:cSld name="10_Text with 2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4"/>
          <p:cNvSpPr txBox="1">
            <a:spLocks noGrp="1"/>
          </p:cNvSpPr>
          <p:nvPr>
            <p:ph type="body" idx="1"/>
          </p:nvPr>
        </p:nvSpPr>
        <p:spPr>
          <a:xfrm>
            <a:off x="1242539" y="1389063"/>
            <a:ext cx="4334764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244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44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244"/>
          <p:cNvSpPr>
            <a:spLocks noGrp="1"/>
          </p:cNvSpPr>
          <p:nvPr>
            <p:ph type="pic" idx="3"/>
          </p:nvPr>
        </p:nvSpPr>
        <p:spPr>
          <a:xfrm>
            <a:off x="6340607" y="0"/>
            <a:ext cx="2803392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ext with 2 Column">
  <p:cSld name="19_Text with 2 Colum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5"/>
          <p:cNvSpPr txBox="1">
            <a:spLocks noGrp="1"/>
          </p:cNvSpPr>
          <p:nvPr>
            <p:ph type="body" idx="1"/>
          </p:nvPr>
        </p:nvSpPr>
        <p:spPr>
          <a:xfrm>
            <a:off x="1242539" y="1389063"/>
            <a:ext cx="4334764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245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5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45"/>
          <p:cNvSpPr>
            <a:spLocks noGrp="1"/>
          </p:cNvSpPr>
          <p:nvPr>
            <p:ph type="pic" idx="3"/>
          </p:nvPr>
        </p:nvSpPr>
        <p:spPr>
          <a:xfrm>
            <a:off x="6340607" y="0"/>
            <a:ext cx="2803392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245"/>
          <p:cNvSpPr>
            <a:spLocks noGrp="1"/>
          </p:cNvSpPr>
          <p:nvPr>
            <p:ph type="pic" idx="4"/>
          </p:nvPr>
        </p:nvSpPr>
        <p:spPr>
          <a:xfrm>
            <a:off x="6340607" y="2571750"/>
            <a:ext cx="2803392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ext with 2 Column">
  <p:cSld name="20_Text with 2 Colum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6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6"/>
          <p:cNvSpPr txBox="1">
            <a:spLocks noGrp="1"/>
          </p:cNvSpPr>
          <p:nvPr>
            <p:ph type="body" idx="1"/>
          </p:nvPr>
        </p:nvSpPr>
        <p:spPr>
          <a:xfrm>
            <a:off x="1242538" y="2571750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246"/>
          <p:cNvSpPr>
            <a:spLocks noGrp="1"/>
          </p:cNvSpPr>
          <p:nvPr>
            <p:ph type="pic" idx="2"/>
          </p:nvPr>
        </p:nvSpPr>
        <p:spPr>
          <a:xfrm>
            <a:off x="6340607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46"/>
          <p:cNvSpPr txBox="1">
            <a:spLocks noGrp="1"/>
          </p:cNvSpPr>
          <p:nvPr>
            <p:ph type="body" idx="3"/>
          </p:nvPr>
        </p:nvSpPr>
        <p:spPr>
          <a:xfrm>
            <a:off x="1242539" y="1287722"/>
            <a:ext cx="4334764" cy="108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with 2 Column">
  <p:cSld name="3_Text with 2 Colum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7"/>
          <p:cNvSpPr txBox="1">
            <a:spLocks noGrp="1"/>
          </p:cNvSpPr>
          <p:nvPr>
            <p:ph type="body" idx="1"/>
          </p:nvPr>
        </p:nvSpPr>
        <p:spPr>
          <a:xfrm>
            <a:off x="2239399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47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 with 2 Column">
  <p:cSld name="4_Text with 2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8"/>
          <p:cNvSpPr>
            <a:spLocks noGrp="1"/>
          </p:cNvSpPr>
          <p:nvPr>
            <p:ph type="pic" idx="2"/>
          </p:nvPr>
        </p:nvSpPr>
        <p:spPr>
          <a:xfrm>
            <a:off x="681318" y="0"/>
            <a:ext cx="846268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248"/>
          <p:cNvSpPr txBox="1">
            <a:spLocks noGrp="1"/>
          </p:cNvSpPr>
          <p:nvPr>
            <p:ph type="body" idx="1"/>
          </p:nvPr>
        </p:nvSpPr>
        <p:spPr>
          <a:xfrm>
            <a:off x="2239399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248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 with 2 Column">
  <p:cSld name="8_Text with 2 Colum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9"/>
          <p:cNvSpPr>
            <a:spLocks noGrp="1"/>
          </p:cNvSpPr>
          <p:nvPr>
            <p:ph type="pic" idx="2"/>
          </p:nvPr>
        </p:nvSpPr>
        <p:spPr>
          <a:xfrm>
            <a:off x="681318" y="0"/>
            <a:ext cx="846268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249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49"/>
          <p:cNvSpPr txBox="1">
            <a:spLocks noGrp="1"/>
          </p:cNvSpPr>
          <p:nvPr>
            <p:ph type="body" idx="1"/>
          </p:nvPr>
        </p:nvSpPr>
        <p:spPr>
          <a:xfrm>
            <a:off x="2239399" y="1998151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249"/>
          <p:cNvSpPr txBox="1">
            <a:spLocks noGrp="1"/>
          </p:cNvSpPr>
          <p:nvPr>
            <p:ph type="body" idx="3"/>
          </p:nvPr>
        </p:nvSpPr>
        <p:spPr>
          <a:xfrm>
            <a:off x="2239398" y="2701260"/>
            <a:ext cx="5131367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ext with 2 Column">
  <p:cSld name="11_Text with 2 Colum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50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5250091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0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50"/>
          <p:cNvSpPr txBox="1">
            <a:spLocks noGrp="1"/>
          </p:cNvSpPr>
          <p:nvPr>
            <p:ph type="body" idx="1"/>
          </p:nvPr>
        </p:nvSpPr>
        <p:spPr>
          <a:xfrm>
            <a:off x="1242539" y="1752083"/>
            <a:ext cx="4363131" cy="163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250"/>
          <p:cNvSpPr txBox="1">
            <a:spLocks noGrp="1"/>
          </p:cNvSpPr>
          <p:nvPr>
            <p:ph type="body" idx="2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7" name="Google Shape;237;p250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665643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with 2 Column">
  <p:cSld name="2_Text with 2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96"/>
          <p:cNvSpPr txBox="1">
            <a:spLocks noGrp="1"/>
          </p:cNvSpPr>
          <p:nvPr>
            <p:ph type="body" idx="1"/>
          </p:nvPr>
        </p:nvSpPr>
        <p:spPr>
          <a:xfrm>
            <a:off x="3997916" y="1127806"/>
            <a:ext cx="431119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96"/>
          <p:cNvSpPr>
            <a:spLocks noGrp="1"/>
          </p:cNvSpPr>
          <p:nvPr>
            <p:ph type="pic" idx="2"/>
          </p:nvPr>
        </p:nvSpPr>
        <p:spPr>
          <a:xfrm>
            <a:off x="674914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6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6"/>
          <p:cNvSpPr txBox="1">
            <a:spLocks noGrp="1"/>
          </p:cNvSpPr>
          <p:nvPr>
            <p:ph type="body" idx="3"/>
          </p:nvPr>
        </p:nvSpPr>
        <p:spPr>
          <a:xfrm>
            <a:off x="3997916" y="1943781"/>
            <a:ext cx="4311197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ext with 2 Column">
  <p:cSld name="17_Text with 2 Colum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1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1"/>
          <p:cNvSpPr txBox="1">
            <a:spLocks noGrp="1"/>
          </p:cNvSpPr>
          <p:nvPr>
            <p:ph type="body" idx="1"/>
          </p:nvPr>
        </p:nvSpPr>
        <p:spPr>
          <a:xfrm>
            <a:off x="1242539" y="2254725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51"/>
          <p:cNvSpPr txBox="1">
            <a:spLocks noGrp="1"/>
          </p:cNvSpPr>
          <p:nvPr>
            <p:ph type="body" idx="2"/>
          </p:nvPr>
        </p:nvSpPr>
        <p:spPr>
          <a:xfrm>
            <a:off x="4918668" y="2254725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251"/>
          <p:cNvSpPr txBox="1">
            <a:spLocks noGrp="1"/>
          </p:cNvSpPr>
          <p:nvPr>
            <p:ph type="body" idx="3"/>
          </p:nvPr>
        </p:nvSpPr>
        <p:spPr>
          <a:xfrm>
            <a:off x="1242538" y="2571750"/>
            <a:ext cx="3329461" cy="14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251"/>
          <p:cNvSpPr txBox="1">
            <a:spLocks noGrp="1"/>
          </p:cNvSpPr>
          <p:nvPr>
            <p:ph type="body" idx="4"/>
          </p:nvPr>
        </p:nvSpPr>
        <p:spPr>
          <a:xfrm>
            <a:off x="4918668" y="2571750"/>
            <a:ext cx="3329461" cy="14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251"/>
          <p:cNvSpPr txBox="1">
            <a:spLocks noGrp="1"/>
          </p:cNvSpPr>
          <p:nvPr>
            <p:ph type="body" idx="5"/>
          </p:nvPr>
        </p:nvSpPr>
        <p:spPr>
          <a:xfrm>
            <a:off x="1242538" y="1409142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ext with 2 Column">
  <p:cSld name="15_Text with 2 Colum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2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2"/>
          <p:cNvSpPr>
            <a:spLocks noGrp="1"/>
          </p:cNvSpPr>
          <p:nvPr>
            <p:ph type="pic" idx="2"/>
          </p:nvPr>
        </p:nvSpPr>
        <p:spPr>
          <a:xfrm>
            <a:off x="1347041" y="2830541"/>
            <a:ext cx="3141120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252"/>
          <p:cNvSpPr>
            <a:spLocks noGrp="1"/>
          </p:cNvSpPr>
          <p:nvPr>
            <p:ph type="pic" idx="3"/>
          </p:nvPr>
        </p:nvSpPr>
        <p:spPr>
          <a:xfrm>
            <a:off x="4864845" y="2830541"/>
            <a:ext cx="3141120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52"/>
          <p:cNvSpPr txBox="1">
            <a:spLocks noGrp="1"/>
          </p:cNvSpPr>
          <p:nvPr>
            <p:ph type="body" idx="1"/>
          </p:nvPr>
        </p:nvSpPr>
        <p:spPr>
          <a:xfrm>
            <a:off x="1242539" y="1901900"/>
            <a:ext cx="3141120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252"/>
          <p:cNvSpPr txBox="1">
            <a:spLocks noGrp="1"/>
          </p:cNvSpPr>
          <p:nvPr>
            <p:ph type="body" idx="4"/>
          </p:nvPr>
        </p:nvSpPr>
        <p:spPr>
          <a:xfrm>
            <a:off x="4760342" y="1901899"/>
            <a:ext cx="3141120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252"/>
          <p:cNvSpPr txBox="1">
            <a:spLocks noGrp="1"/>
          </p:cNvSpPr>
          <p:nvPr>
            <p:ph type="body" idx="5"/>
          </p:nvPr>
        </p:nvSpPr>
        <p:spPr>
          <a:xfrm>
            <a:off x="1242538" y="1003224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ext with 2 Column">
  <p:cSld name="14_Text with 2 Colum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3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3"/>
          <p:cNvSpPr txBox="1">
            <a:spLocks noGrp="1"/>
          </p:cNvSpPr>
          <p:nvPr>
            <p:ph type="body" idx="1"/>
          </p:nvPr>
        </p:nvSpPr>
        <p:spPr>
          <a:xfrm>
            <a:off x="1242539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253"/>
          <p:cNvSpPr txBox="1">
            <a:spLocks noGrp="1"/>
          </p:cNvSpPr>
          <p:nvPr>
            <p:ph type="body" idx="2"/>
          </p:nvPr>
        </p:nvSpPr>
        <p:spPr>
          <a:xfrm>
            <a:off x="1242538" y="126762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53"/>
          <p:cNvSpPr txBox="1">
            <a:spLocks noGrp="1"/>
          </p:cNvSpPr>
          <p:nvPr>
            <p:ph type="body" idx="3"/>
          </p:nvPr>
        </p:nvSpPr>
        <p:spPr>
          <a:xfrm>
            <a:off x="3079866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53"/>
          <p:cNvSpPr txBox="1">
            <a:spLocks noGrp="1"/>
          </p:cNvSpPr>
          <p:nvPr>
            <p:ph type="body" idx="4"/>
          </p:nvPr>
        </p:nvSpPr>
        <p:spPr>
          <a:xfrm>
            <a:off x="4917193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53"/>
          <p:cNvSpPr txBox="1">
            <a:spLocks noGrp="1"/>
          </p:cNvSpPr>
          <p:nvPr>
            <p:ph type="body" idx="5"/>
          </p:nvPr>
        </p:nvSpPr>
        <p:spPr>
          <a:xfrm>
            <a:off x="6754521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253"/>
          <p:cNvSpPr txBox="1">
            <a:spLocks noGrp="1"/>
          </p:cNvSpPr>
          <p:nvPr>
            <p:ph type="body" idx="6"/>
          </p:nvPr>
        </p:nvSpPr>
        <p:spPr>
          <a:xfrm>
            <a:off x="1242539" y="1860339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253"/>
          <p:cNvSpPr txBox="1">
            <a:spLocks noGrp="1"/>
          </p:cNvSpPr>
          <p:nvPr>
            <p:ph type="body" idx="7"/>
          </p:nvPr>
        </p:nvSpPr>
        <p:spPr>
          <a:xfrm>
            <a:off x="1242540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253"/>
          <p:cNvSpPr txBox="1">
            <a:spLocks noGrp="1"/>
          </p:cNvSpPr>
          <p:nvPr>
            <p:ph type="body" idx="8"/>
          </p:nvPr>
        </p:nvSpPr>
        <p:spPr>
          <a:xfrm>
            <a:off x="3079867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253"/>
          <p:cNvSpPr txBox="1">
            <a:spLocks noGrp="1"/>
          </p:cNvSpPr>
          <p:nvPr>
            <p:ph type="body" idx="9"/>
          </p:nvPr>
        </p:nvSpPr>
        <p:spPr>
          <a:xfrm>
            <a:off x="4917194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253"/>
          <p:cNvSpPr txBox="1">
            <a:spLocks noGrp="1"/>
          </p:cNvSpPr>
          <p:nvPr>
            <p:ph type="body" idx="13"/>
          </p:nvPr>
        </p:nvSpPr>
        <p:spPr>
          <a:xfrm>
            <a:off x="6754522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ext with 2 Column">
  <p:cSld name="13_Text with 2 Colum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4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4"/>
          <p:cNvSpPr txBox="1">
            <a:spLocks noGrp="1"/>
          </p:cNvSpPr>
          <p:nvPr>
            <p:ph type="body" idx="1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254"/>
          <p:cNvSpPr txBox="1">
            <a:spLocks noGrp="1"/>
          </p:cNvSpPr>
          <p:nvPr>
            <p:ph type="body" idx="2"/>
          </p:nvPr>
        </p:nvSpPr>
        <p:spPr>
          <a:xfrm>
            <a:off x="1242538" y="761742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ext with 2 Column">
  <p:cSld name="18_Text with 2 Colum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5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55"/>
          <p:cNvSpPr txBox="1">
            <a:spLocks noGrp="1"/>
          </p:cNvSpPr>
          <p:nvPr>
            <p:ph type="body" idx="1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255"/>
          <p:cNvSpPr txBox="1">
            <a:spLocks noGrp="1"/>
          </p:cNvSpPr>
          <p:nvPr>
            <p:ph type="body" idx="2"/>
          </p:nvPr>
        </p:nvSpPr>
        <p:spPr>
          <a:xfrm>
            <a:off x="1242539" y="491223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ext with 2 Column">
  <p:cSld name="21_Text with 2 Column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6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56"/>
          <p:cNvSpPr txBox="1">
            <a:spLocks noGrp="1"/>
          </p:cNvSpPr>
          <p:nvPr>
            <p:ph type="body" idx="1"/>
          </p:nvPr>
        </p:nvSpPr>
        <p:spPr>
          <a:xfrm>
            <a:off x="1242538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256"/>
          <p:cNvSpPr txBox="1">
            <a:spLocks noGrp="1"/>
          </p:cNvSpPr>
          <p:nvPr>
            <p:ph type="body" idx="2"/>
          </p:nvPr>
        </p:nvSpPr>
        <p:spPr>
          <a:xfrm>
            <a:off x="1242539" y="2855889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ext with 2 Column">
  <p:cSld name="14_Text with 2 Column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0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00"/>
          <p:cNvSpPr txBox="1">
            <a:spLocks noGrp="1"/>
          </p:cNvSpPr>
          <p:nvPr>
            <p:ph type="body" idx="1"/>
          </p:nvPr>
        </p:nvSpPr>
        <p:spPr>
          <a:xfrm>
            <a:off x="1242539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200"/>
          <p:cNvSpPr txBox="1">
            <a:spLocks noGrp="1"/>
          </p:cNvSpPr>
          <p:nvPr>
            <p:ph type="body" idx="2"/>
          </p:nvPr>
        </p:nvSpPr>
        <p:spPr>
          <a:xfrm>
            <a:off x="1242538" y="126762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200"/>
          <p:cNvSpPr txBox="1">
            <a:spLocks noGrp="1"/>
          </p:cNvSpPr>
          <p:nvPr>
            <p:ph type="body" idx="3"/>
          </p:nvPr>
        </p:nvSpPr>
        <p:spPr>
          <a:xfrm>
            <a:off x="3079866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200"/>
          <p:cNvSpPr txBox="1">
            <a:spLocks noGrp="1"/>
          </p:cNvSpPr>
          <p:nvPr>
            <p:ph type="body" idx="4"/>
          </p:nvPr>
        </p:nvSpPr>
        <p:spPr>
          <a:xfrm>
            <a:off x="4917193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200"/>
          <p:cNvSpPr txBox="1">
            <a:spLocks noGrp="1"/>
          </p:cNvSpPr>
          <p:nvPr>
            <p:ph type="body" idx="5"/>
          </p:nvPr>
        </p:nvSpPr>
        <p:spPr>
          <a:xfrm>
            <a:off x="6754521" y="2483635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200"/>
          <p:cNvSpPr txBox="1">
            <a:spLocks noGrp="1"/>
          </p:cNvSpPr>
          <p:nvPr>
            <p:ph type="body" idx="6"/>
          </p:nvPr>
        </p:nvSpPr>
        <p:spPr>
          <a:xfrm>
            <a:off x="1242539" y="1860339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200"/>
          <p:cNvSpPr txBox="1">
            <a:spLocks noGrp="1"/>
          </p:cNvSpPr>
          <p:nvPr>
            <p:ph type="body" idx="7"/>
          </p:nvPr>
        </p:nvSpPr>
        <p:spPr>
          <a:xfrm>
            <a:off x="1242540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200"/>
          <p:cNvSpPr txBox="1">
            <a:spLocks noGrp="1"/>
          </p:cNvSpPr>
          <p:nvPr>
            <p:ph type="body" idx="8"/>
          </p:nvPr>
        </p:nvSpPr>
        <p:spPr>
          <a:xfrm>
            <a:off x="3079867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200"/>
          <p:cNvSpPr txBox="1">
            <a:spLocks noGrp="1"/>
          </p:cNvSpPr>
          <p:nvPr>
            <p:ph type="body" idx="9"/>
          </p:nvPr>
        </p:nvSpPr>
        <p:spPr>
          <a:xfrm>
            <a:off x="4917194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200"/>
          <p:cNvSpPr txBox="1">
            <a:spLocks noGrp="1"/>
          </p:cNvSpPr>
          <p:nvPr>
            <p:ph type="body" idx="13"/>
          </p:nvPr>
        </p:nvSpPr>
        <p:spPr>
          <a:xfrm>
            <a:off x="6754522" y="2774533"/>
            <a:ext cx="1576663" cy="126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with 2 Column">
  <p:cSld name="2_Text with 2 Colum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1"/>
          <p:cNvSpPr txBox="1">
            <a:spLocks noGrp="1"/>
          </p:cNvSpPr>
          <p:nvPr>
            <p:ph type="body" idx="1"/>
          </p:nvPr>
        </p:nvSpPr>
        <p:spPr>
          <a:xfrm>
            <a:off x="3997916" y="1127806"/>
            <a:ext cx="431119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201"/>
          <p:cNvSpPr>
            <a:spLocks noGrp="1"/>
          </p:cNvSpPr>
          <p:nvPr>
            <p:ph type="pic" idx="2"/>
          </p:nvPr>
        </p:nvSpPr>
        <p:spPr>
          <a:xfrm>
            <a:off x="674914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201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01"/>
          <p:cNvSpPr txBox="1">
            <a:spLocks noGrp="1"/>
          </p:cNvSpPr>
          <p:nvPr>
            <p:ph type="body" idx="3"/>
          </p:nvPr>
        </p:nvSpPr>
        <p:spPr>
          <a:xfrm>
            <a:off x="3997916" y="1943781"/>
            <a:ext cx="4311197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with 2 Column">
  <p:cSld name="22_Text with 2 Column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2"/>
          <p:cNvSpPr txBox="1">
            <a:spLocks noGrp="1"/>
          </p:cNvSpPr>
          <p:nvPr>
            <p:ph type="body" idx="1"/>
          </p:nvPr>
        </p:nvSpPr>
        <p:spPr>
          <a:xfrm>
            <a:off x="1242538" y="1389063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202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2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xt with 2 Column">
  <p:cSld name="5_Text with 2 Colum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3"/>
          <p:cNvSpPr txBox="1">
            <a:spLocks noGrp="1"/>
          </p:cNvSpPr>
          <p:nvPr>
            <p:ph type="body" idx="1"/>
          </p:nvPr>
        </p:nvSpPr>
        <p:spPr>
          <a:xfrm>
            <a:off x="3997916" y="913933"/>
            <a:ext cx="4311197" cy="110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203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3"/>
          <p:cNvSpPr>
            <a:spLocks noGrp="1"/>
          </p:cNvSpPr>
          <p:nvPr>
            <p:ph type="pic" idx="2"/>
          </p:nvPr>
        </p:nvSpPr>
        <p:spPr>
          <a:xfrm>
            <a:off x="674914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203"/>
          <p:cNvSpPr txBox="1">
            <a:spLocks noGrp="1"/>
          </p:cNvSpPr>
          <p:nvPr>
            <p:ph type="body" idx="3"/>
          </p:nvPr>
        </p:nvSpPr>
        <p:spPr>
          <a:xfrm>
            <a:off x="3997916" y="2243943"/>
            <a:ext cx="4311197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ext with 2 Column">
  <p:cSld name="6_Text with 2 Colum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7"/>
          <p:cNvSpPr txBox="1">
            <a:spLocks noGrp="1"/>
          </p:cNvSpPr>
          <p:nvPr>
            <p:ph type="body" idx="1"/>
          </p:nvPr>
        </p:nvSpPr>
        <p:spPr>
          <a:xfrm>
            <a:off x="1242538" y="1280646"/>
            <a:ext cx="5131367" cy="108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7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7"/>
          <p:cNvSpPr txBox="1">
            <a:spLocks noGrp="1"/>
          </p:cNvSpPr>
          <p:nvPr>
            <p:ph type="body" idx="2"/>
          </p:nvPr>
        </p:nvSpPr>
        <p:spPr>
          <a:xfrm>
            <a:off x="1242538" y="2571750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with 2 Column">
  <p:cSld name="1_Text with 2 Colum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04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5250091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4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665643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4"/>
          <p:cNvSpPr txBox="1">
            <a:spLocks noGrp="1"/>
          </p:cNvSpPr>
          <p:nvPr>
            <p:ph type="body" idx="1"/>
          </p:nvPr>
        </p:nvSpPr>
        <p:spPr>
          <a:xfrm>
            <a:off x="1242538" y="1389063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204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04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ext with 2 Column">
  <p:cSld name="12_Text with 2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5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5"/>
          <p:cNvSpPr txBox="1">
            <a:spLocks noGrp="1"/>
          </p:cNvSpPr>
          <p:nvPr>
            <p:ph type="body" idx="1"/>
          </p:nvPr>
        </p:nvSpPr>
        <p:spPr>
          <a:xfrm>
            <a:off x="1242539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205"/>
          <p:cNvSpPr txBox="1">
            <a:spLocks noGrp="1"/>
          </p:cNvSpPr>
          <p:nvPr>
            <p:ph type="body" idx="2"/>
          </p:nvPr>
        </p:nvSpPr>
        <p:spPr>
          <a:xfrm>
            <a:off x="1242538" y="149622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205"/>
          <p:cNvSpPr txBox="1">
            <a:spLocks noGrp="1"/>
          </p:cNvSpPr>
          <p:nvPr>
            <p:ph type="body" idx="3"/>
          </p:nvPr>
        </p:nvSpPr>
        <p:spPr>
          <a:xfrm>
            <a:off x="3867906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205"/>
          <p:cNvSpPr txBox="1">
            <a:spLocks noGrp="1"/>
          </p:cNvSpPr>
          <p:nvPr>
            <p:ph type="body" idx="4"/>
          </p:nvPr>
        </p:nvSpPr>
        <p:spPr>
          <a:xfrm>
            <a:off x="6493273" y="2423391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205"/>
          <p:cNvSpPr txBox="1">
            <a:spLocks noGrp="1"/>
          </p:cNvSpPr>
          <p:nvPr>
            <p:ph type="body" idx="5"/>
          </p:nvPr>
        </p:nvSpPr>
        <p:spPr>
          <a:xfrm>
            <a:off x="1242539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205"/>
          <p:cNvSpPr txBox="1">
            <a:spLocks noGrp="1"/>
          </p:cNvSpPr>
          <p:nvPr>
            <p:ph type="body" idx="6"/>
          </p:nvPr>
        </p:nvSpPr>
        <p:spPr>
          <a:xfrm>
            <a:off x="3867906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205"/>
          <p:cNvSpPr txBox="1">
            <a:spLocks noGrp="1"/>
          </p:cNvSpPr>
          <p:nvPr>
            <p:ph type="body" idx="7"/>
          </p:nvPr>
        </p:nvSpPr>
        <p:spPr>
          <a:xfrm>
            <a:off x="6493273" y="2714289"/>
            <a:ext cx="2101524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ext with 2 Column">
  <p:cSld name="17_Text with 2 Column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6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6"/>
          <p:cNvSpPr txBox="1">
            <a:spLocks noGrp="1"/>
          </p:cNvSpPr>
          <p:nvPr>
            <p:ph type="body" idx="1"/>
          </p:nvPr>
        </p:nvSpPr>
        <p:spPr>
          <a:xfrm>
            <a:off x="1242539" y="2254725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206"/>
          <p:cNvSpPr txBox="1">
            <a:spLocks noGrp="1"/>
          </p:cNvSpPr>
          <p:nvPr>
            <p:ph type="body" idx="2"/>
          </p:nvPr>
        </p:nvSpPr>
        <p:spPr>
          <a:xfrm>
            <a:off x="4918668" y="2254725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206"/>
          <p:cNvSpPr txBox="1">
            <a:spLocks noGrp="1"/>
          </p:cNvSpPr>
          <p:nvPr>
            <p:ph type="body" idx="3"/>
          </p:nvPr>
        </p:nvSpPr>
        <p:spPr>
          <a:xfrm>
            <a:off x="1242538" y="2571750"/>
            <a:ext cx="3329461" cy="14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206"/>
          <p:cNvSpPr txBox="1">
            <a:spLocks noGrp="1"/>
          </p:cNvSpPr>
          <p:nvPr>
            <p:ph type="body" idx="4"/>
          </p:nvPr>
        </p:nvSpPr>
        <p:spPr>
          <a:xfrm>
            <a:off x="4918668" y="2571750"/>
            <a:ext cx="3329461" cy="140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206"/>
          <p:cNvSpPr txBox="1">
            <a:spLocks noGrp="1"/>
          </p:cNvSpPr>
          <p:nvPr>
            <p:ph type="body" idx="5"/>
          </p:nvPr>
        </p:nvSpPr>
        <p:spPr>
          <a:xfrm>
            <a:off x="1242538" y="1409142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ext with 2 Column">
  <p:cSld name="6_Text with 2 Colum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7"/>
          <p:cNvSpPr txBox="1">
            <a:spLocks noGrp="1"/>
          </p:cNvSpPr>
          <p:nvPr>
            <p:ph type="body" idx="1"/>
          </p:nvPr>
        </p:nvSpPr>
        <p:spPr>
          <a:xfrm>
            <a:off x="1242538" y="1280646"/>
            <a:ext cx="5131367" cy="108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207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7"/>
          <p:cNvSpPr txBox="1">
            <a:spLocks noGrp="1"/>
          </p:cNvSpPr>
          <p:nvPr>
            <p:ph type="body" idx="2"/>
          </p:nvPr>
        </p:nvSpPr>
        <p:spPr>
          <a:xfrm>
            <a:off x="1242538" y="2571750"/>
            <a:ext cx="5130800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 with 2 Column">
  <p:cSld name="10_Text with 2 Colum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8"/>
          <p:cNvSpPr txBox="1">
            <a:spLocks noGrp="1"/>
          </p:cNvSpPr>
          <p:nvPr>
            <p:ph type="body" idx="1"/>
          </p:nvPr>
        </p:nvSpPr>
        <p:spPr>
          <a:xfrm>
            <a:off x="1242539" y="1389063"/>
            <a:ext cx="4334764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208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08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208"/>
          <p:cNvSpPr>
            <a:spLocks noGrp="1"/>
          </p:cNvSpPr>
          <p:nvPr>
            <p:ph type="pic" idx="3"/>
          </p:nvPr>
        </p:nvSpPr>
        <p:spPr>
          <a:xfrm>
            <a:off x="6340607" y="0"/>
            <a:ext cx="2803392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ext with 2 Column">
  <p:cSld name="20_Text with 2 Colum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9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09"/>
          <p:cNvSpPr txBox="1">
            <a:spLocks noGrp="1"/>
          </p:cNvSpPr>
          <p:nvPr>
            <p:ph type="body" idx="1"/>
          </p:nvPr>
        </p:nvSpPr>
        <p:spPr>
          <a:xfrm>
            <a:off x="1242538" y="2571750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209"/>
          <p:cNvSpPr>
            <a:spLocks noGrp="1"/>
          </p:cNvSpPr>
          <p:nvPr>
            <p:ph type="pic" idx="2"/>
          </p:nvPr>
        </p:nvSpPr>
        <p:spPr>
          <a:xfrm>
            <a:off x="6340607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209"/>
          <p:cNvSpPr txBox="1">
            <a:spLocks noGrp="1"/>
          </p:cNvSpPr>
          <p:nvPr>
            <p:ph type="body" idx="3"/>
          </p:nvPr>
        </p:nvSpPr>
        <p:spPr>
          <a:xfrm>
            <a:off x="1242539" y="1287722"/>
            <a:ext cx="4334764" cy="108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 with 2 Column">
  <p:cSld name="7_Text with 2 Column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7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27"/>
          <p:cNvSpPr txBox="1">
            <a:spLocks noGrp="1"/>
          </p:cNvSpPr>
          <p:nvPr>
            <p:ph type="body" idx="1"/>
          </p:nvPr>
        </p:nvSpPr>
        <p:spPr>
          <a:xfrm>
            <a:off x="1242538" y="947739"/>
            <a:ext cx="5131367" cy="63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227"/>
          <p:cNvSpPr>
            <a:spLocks noGrp="1"/>
          </p:cNvSpPr>
          <p:nvPr>
            <p:ph type="pic" idx="2"/>
          </p:nvPr>
        </p:nvSpPr>
        <p:spPr>
          <a:xfrm>
            <a:off x="1242538" y="3127825"/>
            <a:ext cx="7901462" cy="1054145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227"/>
          <p:cNvSpPr txBox="1">
            <a:spLocks noGrp="1"/>
          </p:cNvSpPr>
          <p:nvPr>
            <p:ph type="body" idx="3"/>
          </p:nvPr>
        </p:nvSpPr>
        <p:spPr>
          <a:xfrm>
            <a:off x="1242538" y="1877243"/>
            <a:ext cx="3328987" cy="105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227"/>
          <p:cNvSpPr txBox="1">
            <a:spLocks noGrp="1"/>
          </p:cNvSpPr>
          <p:nvPr>
            <p:ph type="body" idx="4"/>
          </p:nvPr>
        </p:nvSpPr>
        <p:spPr>
          <a:xfrm>
            <a:off x="4911498" y="1877242"/>
            <a:ext cx="3328987" cy="105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ext with 2 Column">
  <p:cSld name="9_Text with 2 Colum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8"/>
          <p:cNvSpPr txBox="1">
            <a:spLocks noGrp="1"/>
          </p:cNvSpPr>
          <p:nvPr>
            <p:ph type="body" idx="1"/>
          </p:nvPr>
        </p:nvSpPr>
        <p:spPr>
          <a:xfrm>
            <a:off x="1243012" y="1129109"/>
            <a:ext cx="6249988" cy="249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3F3F3F"/>
              </a:buClr>
              <a:buSzPts val="2850"/>
              <a:buFont typeface="Arial"/>
              <a:buNone/>
              <a:defRPr sz="2850" b="1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90525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–"/>
              <a:defRPr sz="2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363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228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8"/>
          <p:cNvSpPr txBox="1">
            <a:spLocks noGrp="1"/>
          </p:cNvSpPr>
          <p:nvPr>
            <p:ph type="body" idx="2"/>
          </p:nvPr>
        </p:nvSpPr>
        <p:spPr>
          <a:xfrm>
            <a:off x="1243012" y="3806783"/>
            <a:ext cx="5130800" cy="31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ext with 2 Column">
  <p:cSld name="19_Text with 2 Colum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9"/>
          <p:cNvSpPr txBox="1">
            <a:spLocks noGrp="1"/>
          </p:cNvSpPr>
          <p:nvPr>
            <p:ph type="body" idx="1"/>
          </p:nvPr>
        </p:nvSpPr>
        <p:spPr>
          <a:xfrm>
            <a:off x="1242539" y="1389063"/>
            <a:ext cx="4334764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229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29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4334764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229"/>
          <p:cNvSpPr>
            <a:spLocks noGrp="1"/>
          </p:cNvSpPr>
          <p:nvPr>
            <p:ph type="pic" idx="3"/>
          </p:nvPr>
        </p:nvSpPr>
        <p:spPr>
          <a:xfrm>
            <a:off x="6340607" y="0"/>
            <a:ext cx="2803392" cy="257175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229"/>
          <p:cNvSpPr>
            <a:spLocks noGrp="1"/>
          </p:cNvSpPr>
          <p:nvPr>
            <p:ph type="pic" idx="4"/>
          </p:nvPr>
        </p:nvSpPr>
        <p:spPr>
          <a:xfrm>
            <a:off x="6340607" y="2571750"/>
            <a:ext cx="2803392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with 2 Column">
  <p:cSld name="3_Text with 2 Colum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0"/>
          <p:cNvSpPr txBox="1">
            <a:spLocks noGrp="1"/>
          </p:cNvSpPr>
          <p:nvPr>
            <p:ph type="body" idx="1"/>
          </p:nvPr>
        </p:nvSpPr>
        <p:spPr>
          <a:xfrm>
            <a:off x="2239399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230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 with 2 Column">
  <p:cSld name="4_Text with 2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8"/>
          <p:cNvSpPr>
            <a:spLocks noGrp="1"/>
          </p:cNvSpPr>
          <p:nvPr>
            <p:ph type="pic" idx="2"/>
          </p:nvPr>
        </p:nvSpPr>
        <p:spPr>
          <a:xfrm>
            <a:off x="681318" y="0"/>
            <a:ext cx="846268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98"/>
          <p:cNvSpPr txBox="1">
            <a:spLocks noGrp="1"/>
          </p:cNvSpPr>
          <p:nvPr>
            <p:ph type="body" idx="1"/>
          </p:nvPr>
        </p:nvSpPr>
        <p:spPr>
          <a:xfrm>
            <a:off x="2239399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98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 with 2 Column">
  <p:cSld name="4_Text with 2 Column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1"/>
          <p:cNvSpPr>
            <a:spLocks noGrp="1"/>
          </p:cNvSpPr>
          <p:nvPr>
            <p:ph type="pic" idx="2"/>
          </p:nvPr>
        </p:nvSpPr>
        <p:spPr>
          <a:xfrm>
            <a:off x="681318" y="0"/>
            <a:ext cx="846268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231"/>
          <p:cNvSpPr txBox="1">
            <a:spLocks noGrp="1"/>
          </p:cNvSpPr>
          <p:nvPr>
            <p:ph type="body" idx="1"/>
          </p:nvPr>
        </p:nvSpPr>
        <p:spPr>
          <a:xfrm>
            <a:off x="2239399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231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 with 2 Column">
  <p:cSld name="8_Text with 2 Colum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2"/>
          <p:cNvSpPr>
            <a:spLocks noGrp="1"/>
          </p:cNvSpPr>
          <p:nvPr>
            <p:ph type="pic" idx="2"/>
          </p:nvPr>
        </p:nvSpPr>
        <p:spPr>
          <a:xfrm>
            <a:off x="681318" y="0"/>
            <a:ext cx="846268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Google Shape;369;p232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32"/>
          <p:cNvSpPr txBox="1">
            <a:spLocks noGrp="1"/>
          </p:cNvSpPr>
          <p:nvPr>
            <p:ph type="body" idx="1"/>
          </p:nvPr>
        </p:nvSpPr>
        <p:spPr>
          <a:xfrm>
            <a:off x="2239399" y="1998151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232"/>
          <p:cNvSpPr txBox="1">
            <a:spLocks noGrp="1"/>
          </p:cNvSpPr>
          <p:nvPr>
            <p:ph type="body" idx="3"/>
          </p:nvPr>
        </p:nvSpPr>
        <p:spPr>
          <a:xfrm>
            <a:off x="2239398" y="2701260"/>
            <a:ext cx="5131367" cy="88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ext with 2 Column">
  <p:cSld name="11_Text with 2 Column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33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5250091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3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33"/>
          <p:cNvSpPr txBox="1">
            <a:spLocks noGrp="1"/>
          </p:cNvSpPr>
          <p:nvPr>
            <p:ph type="body" idx="1"/>
          </p:nvPr>
        </p:nvSpPr>
        <p:spPr>
          <a:xfrm>
            <a:off x="1242539" y="1752083"/>
            <a:ext cx="4363131" cy="163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233"/>
          <p:cNvSpPr txBox="1">
            <a:spLocks noGrp="1"/>
          </p:cNvSpPr>
          <p:nvPr>
            <p:ph type="body" idx="2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7" name="Google Shape;377;p233"/>
          <p:cNvPicPr preferRelativeResize="0"/>
          <p:nvPr/>
        </p:nvPicPr>
        <p:blipFill rotWithShape="1">
          <a:blip r:embed="rId2">
            <a:alphaModFix/>
          </a:blip>
          <a:srcRect b="26830"/>
          <a:stretch/>
        </p:blipFill>
        <p:spPr>
          <a:xfrm>
            <a:off x="665643" y="2294313"/>
            <a:ext cx="3893909" cy="284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ext with 2 Column">
  <p:cSld name="15_Text with 2 Colum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4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34"/>
          <p:cNvSpPr>
            <a:spLocks noGrp="1"/>
          </p:cNvSpPr>
          <p:nvPr>
            <p:ph type="pic" idx="2"/>
          </p:nvPr>
        </p:nvSpPr>
        <p:spPr>
          <a:xfrm>
            <a:off x="1347041" y="2830541"/>
            <a:ext cx="3141120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234"/>
          <p:cNvSpPr>
            <a:spLocks noGrp="1"/>
          </p:cNvSpPr>
          <p:nvPr>
            <p:ph type="pic" idx="3"/>
          </p:nvPr>
        </p:nvSpPr>
        <p:spPr>
          <a:xfrm>
            <a:off x="4864845" y="2830541"/>
            <a:ext cx="3141120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234"/>
          <p:cNvSpPr txBox="1">
            <a:spLocks noGrp="1"/>
          </p:cNvSpPr>
          <p:nvPr>
            <p:ph type="body" idx="1"/>
          </p:nvPr>
        </p:nvSpPr>
        <p:spPr>
          <a:xfrm>
            <a:off x="1242539" y="1901900"/>
            <a:ext cx="3141120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234"/>
          <p:cNvSpPr txBox="1">
            <a:spLocks noGrp="1"/>
          </p:cNvSpPr>
          <p:nvPr>
            <p:ph type="body" idx="4"/>
          </p:nvPr>
        </p:nvSpPr>
        <p:spPr>
          <a:xfrm>
            <a:off x="4760342" y="1901899"/>
            <a:ext cx="3141120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234"/>
          <p:cNvSpPr txBox="1">
            <a:spLocks noGrp="1"/>
          </p:cNvSpPr>
          <p:nvPr>
            <p:ph type="body" idx="5"/>
          </p:nvPr>
        </p:nvSpPr>
        <p:spPr>
          <a:xfrm>
            <a:off x="1242538" y="1003224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ext with 2 Column">
  <p:cSld name="16_Text with 2 Colum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5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35"/>
          <p:cNvSpPr txBox="1">
            <a:spLocks noGrp="1"/>
          </p:cNvSpPr>
          <p:nvPr>
            <p:ph type="body" idx="1"/>
          </p:nvPr>
        </p:nvSpPr>
        <p:spPr>
          <a:xfrm>
            <a:off x="1242538" y="1003224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235"/>
          <p:cNvSpPr>
            <a:spLocks noGrp="1"/>
          </p:cNvSpPr>
          <p:nvPr>
            <p:ph type="pic" idx="2"/>
          </p:nvPr>
        </p:nvSpPr>
        <p:spPr>
          <a:xfrm>
            <a:off x="1357641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235"/>
          <p:cNvSpPr>
            <a:spLocks noGrp="1"/>
          </p:cNvSpPr>
          <p:nvPr>
            <p:ph type="pic" idx="3"/>
          </p:nvPr>
        </p:nvSpPr>
        <p:spPr>
          <a:xfrm>
            <a:off x="3857064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235"/>
          <p:cNvSpPr>
            <a:spLocks noGrp="1"/>
          </p:cNvSpPr>
          <p:nvPr>
            <p:ph type="pic" idx="4"/>
          </p:nvPr>
        </p:nvSpPr>
        <p:spPr>
          <a:xfrm>
            <a:off x="6356487" y="2855047"/>
            <a:ext cx="2322297" cy="1345307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235"/>
          <p:cNvSpPr txBox="1">
            <a:spLocks noGrp="1"/>
          </p:cNvSpPr>
          <p:nvPr>
            <p:ph type="body" idx="5"/>
          </p:nvPr>
        </p:nvSpPr>
        <p:spPr>
          <a:xfrm>
            <a:off x="1242538" y="1848271"/>
            <a:ext cx="6301261" cy="7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ext with 2 Column">
  <p:cSld name="13_Text with 2 Column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6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36"/>
          <p:cNvSpPr txBox="1">
            <a:spLocks noGrp="1"/>
          </p:cNvSpPr>
          <p:nvPr>
            <p:ph type="body" idx="1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236"/>
          <p:cNvSpPr txBox="1">
            <a:spLocks noGrp="1"/>
          </p:cNvSpPr>
          <p:nvPr>
            <p:ph type="body" idx="2"/>
          </p:nvPr>
        </p:nvSpPr>
        <p:spPr>
          <a:xfrm>
            <a:off x="1242538" y="761742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ext with 2 Column">
  <p:cSld name="18_Text with 2 Colum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7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37"/>
          <p:cNvSpPr txBox="1">
            <a:spLocks noGrp="1"/>
          </p:cNvSpPr>
          <p:nvPr>
            <p:ph type="body" idx="1"/>
          </p:nvPr>
        </p:nvSpPr>
        <p:spPr>
          <a:xfrm>
            <a:off x="1242539" y="4704006"/>
            <a:ext cx="3634261" cy="21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237"/>
          <p:cNvSpPr txBox="1">
            <a:spLocks noGrp="1"/>
          </p:cNvSpPr>
          <p:nvPr>
            <p:ph type="body" idx="2"/>
          </p:nvPr>
        </p:nvSpPr>
        <p:spPr>
          <a:xfrm>
            <a:off x="1242539" y="491223"/>
            <a:ext cx="210152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ext with 2 Column">
  <p:cSld name="21_Text with 2 Colum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38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38"/>
          <p:cNvSpPr txBox="1">
            <a:spLocks noGrp="1"/>
          </p:cNvSpPr>
          <p:nvPr>
            <p:ph type="body" idx="1"/>
          </p:nvPr>
        </p:nvSpPr>
        <p:spPr>
          <a:xfrm>
            <a:off x="1242538" y="2263178"/>
            <a:ext cx="5131367" cy="6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238"/>
          <p:cNvSpPr txBox="1">
            <a:spLocks noGrp="1"/>
          </p:cNvSpPr>
          <p:nvPr>
            <p:ph type="body" idx="2"/>
          </p:nvPr>
        </p:nvSpPr>
        <p:spPr>
          <a:xfrm>
            <a:off x="1242539" y="2855889"/>
            <a:ext cx="1576664" cy="2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 with 2 Column">
  <p:cSld name="7_Text with 2 Colum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0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0"/>
          <p:cNvSpPr txBox="1">
            <a:spLocks noGrp="1"/>
          </p:cNvSpPr>
          <p:nvPr>
            <p:ph type="body" idx="1"/>
          </p:nvPr>
        </p:nvSpPr>
        <p:spPr>
          <a:xfrm>
            <a:off x="1242538" y="947739"/>
            <a:ext cx="5131367" cy="63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10"/>
          <p:cNvSpPr>
            <a:spLocks noGrp="1"/>
          </p:cNvSpPr>
          <p:nvPr>
            <p:ph type="pic" idx="2"/>
          </p:nvPr>
        </p:nvSpPr>
        <p:spPr>
          <a:xfrm>
            <a:off x="1242538" y="3127825"/>
            <a:ext cx="7901462" cy="105414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10"/>
          <p:cNvSpPr txBox="1">
            <a:spLocks noGrp="1"/>
          </p:cNvSpPr>
          <p:nvPr>
            <p:ph type="body" idx="3"/>
          </p:nvPr>
        </p:nvSpPr>
        <p:spPr>
          <a:xfrm>
            <a:off x="1242538" y="1877243"/>
            <a:ext cx="3328987" cy="105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10"/>
          <p:cNvSpPr txBox="1">
            <a:spLocks noGrp="1"/>
          </p:cNvSpPr>
          <p:nvPr>
            <p:ph type="body" idx="4"/>
          </p:nvPr>
        </p:nvSpPr>
        <p:spPr>
          <a:xfrm>
            <a:off x="4911498" y="1877242"/>
            <a:ext cx="3328987" cy="105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ext with 2 Column">
  <p:cSld name="9_Text with 2 Colum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1"/>
          <p:cNvSpPr txBox="1">
            <a:spLocks noGrp="1"/>
          </p:cNvSpPr>
          <p:nvPr>
            <p:ph type="body" idx="1"/>
          </p:nvPr>
        </p:nvSpPr>
        <p:spPr>
          <a:xfrm>
            <a:off x="1243012" y="1129109"/>
            <a:ext cx="6249988" cy="249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>
                <a:srgbClr val="3F3F3F"/>
              </a:buClr>
              <a:buSzPts val="2850"/>
              <a:buFont typeface="Arial"/>
              <a:buNone/>
              <a:defRPr sz="2850" b="1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90525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Arial"/>
              <a:buChar char="–"/>
              <a:defRPr sz="2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363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1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1"/>
          <p:cNvSpPr txBox="1">
            <a:spLocks noGrp="1"/>
          </p:cNvSpPr>
          <p:nvPr>
            <p:ph type="body" idx="2"/>
          </p:nvPr>
        </p:nvSpPr>
        <p:spPr>
          <a:xfrm>
            <a:off x="1243012" y="3806783"/>
            <a:ext cx="5130800" cy="31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xt with 2 Column">
  <p:cSld name="5_Text with 2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2"/>
          <p:cNvSpPr txBox="1">
            <a:spLocks noGrp="1"/>
          </p:cNvSpPr>
          <p:nvPr>
            <p:ph type="body" idx="1"/>
          </p:nvPr>
        </p:nvSpPr>
        <p:spPr>
          <a:xfrm>
            <a:off x="3997916" y="913933"/>
            <a:ext cx="4311197" cy="110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2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2"/>
          <p:cNvSpPr>
            <a:spLocks noGrp="1"/>
          </p:cNvSpPr>
          <p:nvPr>
            <p:ph type="pic" idx="2"/>
          </p:nvPr>
        </p:nvSpPr>
        <p:spPr>
          <a:xfrm>
            <a:off x="674914" y="0"/>
            <a:ext cx="280339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12"/>
          <p:cNvSpPr txBox="1">
            <a:spLocks noGrp="1"/>
          </p:cNvSpPr>
          <p:nvPr>
            <p:ph type="body" idx="3"/>
          </p:nvPr>
        </p:nvSpPr>
        <p:spPr>
          <a:xfrm>
            <a:off x="3997916" y="2243943"/>
            <a:ext cx="4311197" cy="18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8"/>
              </a:spcBef>
              <a:spcAft>
                <a:spcPts val="0"/>
              </a:spcAft>
              <a:buClr>
                <a:schemeClr val="dk1"/>
              </a:buClr>
              <a:buSzPts val="2138"/>
              <a:buFont typeface="Arial"/>
              <a:buNone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7"/>
          <p:cNvSpPr/>
          <p:nvPr/>
        </p:nvSpPr>
        <p:spPr>
          <a:xfrm flipH="1">
            <a:off x="1" y="0"/>
            <a:ext cx="6758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7"/>
          <p:cNvSpPr txBox="1">
            <a:spLocks noGrp="1"/>
          </p:cNvSpPr>
          <p:nvPr>
            <p:ph type="title"/>
          </p:nvPr>
        </p:nvSpPr>
        <p:spPr>
          <a:xfrm rot="-5400000">
            <a:off x="-2232025" y="2428700"/>
            <a:ext cx="51399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8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88336" y="4796891"/>
            <a:ext cx="290766" cy="1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141874" y="4374926"/>
            <a:ext cx="789053" cy="5676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77">
          <p15:clr>
            <a:srgbClr val="F26B43"/>
          </p15:clr>
        </p15:guide>
        <p15:guide id="2" pos="317">
          <p15:clr>
            <a:srgbClr val="F26B43"/>
          </p15:clr>
        </p15:guide>
        <p15:guide id="3" orient="horz" pos="441">
          <p15:clr>
            <a:srgbClr val="F26B43"/>
          </p15:clr>
        </p15:guide>
        <p15:guide id="4" pos="54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1"/>
          <p:cNvSpPr/>
          <p:nvPr/>
        </p:nvSpPr>
        <p:spPr>
          <a:xfrm flipH="1">
            <a:off x="1" y="0"/>
            <a:ext cx="6758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1"/>
          <p:cNvSpPr txBox="1">
            <a:spLocks noGrp="1"/>
          </p:cNvSpPr>
          <p:nvPr>
            <p:ph type="title"/>
          </p:nvPr>
        </p:nvSpPr>
        <p:spPr>
          <a:xfrm rot="-5400000">
            <a:off x="-2227375" y="2423875"/>
            <a:ext cx="51306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1" name="Google Shape;151;p19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141874" y="4374926"/>
            <a:ext cx="789053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88336" y="4796891"/>
            <a:ext cx="290763" cy="1457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77">
          <p15:clr>
            <a:srgbClr val="F26B43"/>
          </p15:clr>
        </p15:guide>
        <p15:guide id="2" pos="317">
          <p15:clr>
            <a:srgbClr val="F26B43"/>
          </p15:clr>
        </p15:guide>
        <p15:guide id="3" orient="horz" pos="441">
          <p15:clr>
            <a:srgbClr val="F26B43"/>
          </p15:clr>
        </p15:guide>
        <p15:guide id="4" pos="54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9"/>
          <p:cNvSpPr/>
          <p:nvPr/>
        </p:nvSpPr>
        <p:spPr>
          <a:xfrm flipH="1">
            <a:off x="1" y="0"/>
            <a:ext cx="6758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9"/>
          <p:cNvSpPr txBox="1">
            <a:spLocks noGrp="1"/>
          </p:cNvSpPr>
          <p:nvPr>
            <p:ph type="title"/>
          </p:nvPr>
        </p:nvSpPr>
        <p:spPr>
          <a:xfrm rot="-5400000">
            <a:off x="-2233819" y="2430449"/>
            <a:ext cx="5143500" cy="28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9" name="Google Shape;279;p19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88336" y="4796891"/>
            <a:ext cx="290766" cy="1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141874" y="4374926"/>
            <a:ext cx="789053" cy="5676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77">
          <p15:clr>
            <a:srgbClr val="F26B43"/>
          </p15:clr>
        </p15:guide>
        <p15:guide id="2" pos="317">
          <p15:clr>
            <a:srgbClr val="F26B43"/>
          </p15:clr>
        </p15:guide>
        <p15:guide id="3" orient="horz" pos="441">
          <p15:clr>
            <a:srgbClr val="F26B43"/>
          </p15:clr>
        </p15:guide>
        <p15:guide id="4" pos="5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53.jpg"/><Relationship Id="rId4" Type="http://schemas.openxmlformats.org/officeDocument/2006/relationships/image" Target="../media/image50.jpg"/><Relationship Id="rId9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1"/>
          <p:cNvPicPr preferRelativeResize="0"/>
          <p:nvPr/>
        </p:nvPicPr>
        <p:blipFill rotWithShape="1">
          <a:blip r:embed="rId3">
            <a:alphaModFix/>
          </a:blip>
          <a:srcRect t="1" b="28278"/>
          <a:stretch/>
        </p:blipFill>
        <p:spPr>
          <a:xfrm>
            <a:off x="4741335" y="2350759"/>
            <a:ext cx="4402668" cy="279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"/>
          <p:cNvPicPr preferRelativeResize="0"/>
          <p:nvPr/>
        </p:nvPicPr>
        <p:blipFill rotWithShape="1">
          <a:blip r:embed="rId3">
            <a:alphaModFix/>
          </a:blip>
          <a:srcRect t="1" b="28278"/>
          <a:stretch/>
        </p:blipFill>
        <p:spPr>
          <a:xfrm>
            <a:off x="-1" y="2350759"/>
            <a:ext cx="4402668" cy="2792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9423" y="596348"/>
            <a:ext cx="1375166" cy="98937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"/>
          <p:cNvSpPr txBox="1"/>
          <p:nvPr/>
        </p:nvSpPr>
        <p:spPr>
          <a:xfrm>
            <a:off x="601884" y="424339"/>
            <a:ext cx="60881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DRIVING VALUE </a:t>
            </a:r>
            <a:r>
              <a:rPr lang="en-US" sz="40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BEYOND PRICE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fc5d4cf76e_0_26"/>
          <p:cNvSpPr txBox="1">
            <a:spLocks noGrp="1"/>
          </p:cNvSpPr>
          <p:nvPr>
            <p:ph type="body" idx="2"/>
          </p:nvPr>
        </p:nvSpPr>
        <p:spPr>
          <a:xfrm>
            <a:off x="1242588" y="700092"/>
            <a:ext cx="6658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ENTERTAIN WITH EMPATHY, 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USING THE </a:t>
            </a:r>
            <a:r>
              <a:rPr lang="en-US" sz="2600" i="1"/>
              <a:t>CODES OF YOUR CATEGORY </a:t>
            </a:r>
            <a:endParaRPr i="1"/>
          </a:p>
        </p:txBody>
      </p:sp>
      <p:sp>
        <p:nvSpPr>
          <p:cNvPr id="605" name="Google Shape;605;g1fc5d4cf76e_0_26"/>
          <p:cNvSpPr txBox="1"/>
          <p:nvPr/>
        </p:nvSpPr>
        <p:spPr>
          <a:xfrm>
            <a:off x="1242538" y="2550089"/>
            <a:ext cx="160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Supermarkets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‘Power to the people’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1fc5d4cf76e_0_26"/>
          <p:cNvSpPr txBox="1"/>
          <p:nvPr/>
        </p:nvSpPr>
        <p:spPr>
          <a:xfrm>
            <a:off x="3031907" y="2550089"/>
            <a:ext cx="1789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&amp; Drink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‘Revelling in </a:t>
            </a:r>
            <a:endParaRPr sz="10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moment’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1fc5d4cf76e_0_26"/>
          <p:cNvSpPr txBox="1"/>
          <p:nvPr/>
        </p:nvSpPr>
        <p:spPr>
          <a:xfrm>
            <a:off x="4821276" y="2550089"/>
            <a:ext cx="151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Fashion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‘Supporting main character moments’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1fc5d4cf76e_0_26"/>
          <p:cNvSpPr txBox="1"/>
          <p:nvPr/>
        </p:nvSpPr>
        <p:spPr>
          <a:xfrm>
            <a:off x="6610645" y="2550089"/>
            <a:ext cx="151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Telecomms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‘Common sense connectivity’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1fc5d4cf76e_0_26"/>
          <p:cNvSpPr txBox="1"/>
          <p:nvPr/>
        </p:nvSpPr>
        <p:spPr>
          <a:xfrm>
            <a:off x="1242538" y="3971914"/>
            <a:ext cx="1602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‘Beauty you can believe in’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1fc5d4cf76e_0_26"/>
          <p:cNvSpPr txBox="1"/>
          <p:nvPr/>
        </p:nvSpPr>
        <p:spPr>
          <a:xfrm>
            <a:off x="3031907" y="3971914"/>
            <a:ext cx="151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‘Appreciate my </a:t>
            </a:r>
            <a:b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 to escape’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fc5d4cf76e_0_26"/>
          <p:cNvSpPr txBox="1"/>
          <p:nvPr/>
        </p:nvSpPr>
        <p:spPr>
          <a:xfrm>
            <a:off x="4821276" y="3971914"/>
            <a:ext cx="151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‘Little lifts, big impacts’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1fc5d4cf76e_0_26"/>
          <p:cNvSpPr txBox="1"/>
          <p:nvPr/>
        </p:nvSpPr>
        <p:spPr>
          <a:xfrm>
            <a:off x="6610645" y="3971914"/>
            <a:ext cx="1510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Subscriptions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‘Elevate life</a:t>
            </a:r>
            <a:r>
              <a:rPr lang="en-US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lang="en-US"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essentials’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g1fc5d4cf76e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125" y="1789359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g1fc5d4cf76e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6494" y="1789360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1fc5d4cf76e_0_26" descr="Most Stylish British Fashion Women on Instagram | Who What Wear U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5863" y="1789359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g1fc5d4cf76e_0_26" descr="Tough new rules confirmed to protect UK telecoms networks against cyber  attacks - GOV.U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5232" y="1790629"/>
            <a:ext cx="1446234" cy="70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1fc5d4cf76e_0_26" descr="Estee Lauder | Beauty Products, Skin Care &amp; Makeu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7125" y="3211184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g1fc5d4cf76e_0_26" descr="Trav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96494" y="3211185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g1fc5d4cf76e_0_26" descr="DIY Home-Renovation Tools | The Strategi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5864" y="3211184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g1fc5d4cf76e_0_26" descr="52 Best Subscription Boxes To Know About In 20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75232" y="3211184"/>
            <a:ext cx="1446234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fc5d4cf76e_0_1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g1fc5d4cf76e_0_176"/>
          <p:cNvPicPr preferRelativeResize="0"/>
          <p:nvPr/>
        </p:nvPicPr>
        <p:blipFill rotWithShape="1">
          <a:blip r:embed="rId3">
            <a:alphaModFix/>
          </a:blip>
          <a:srcRect b="28279"/>
          <a:stretch/>
        </p:blipFill>
        <p:spPr>
          <a:xfrm>
            <a:off x="4741335" y="2350759"/>
            <a:ext cx="4402669" cy="279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1fc5d4cf76e_0_176"/>
          <p:cNvPicPr preferRelativeResize="0"/>
          <p:nvPr/>
        </p:nvPicPr>
        <p:blipFill rotWithShape="1">
          <a:blip r:embed="rId3">
            <a:alphaModFix/>
          </a:blip>
          <a:srcRect b="28279"/>
          <a:stretch/>
        </p:blipFill>
        <p:spPr>
          <a:xfrm>
            <a:off x="-1" y="2350759"/>
            <a:ext cx="4402669" cy="279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1fc5d4cf76e_0_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9423" y="596348"/>
            <a:ext cx="1375166" cy="9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1fc5d4cf76e_0_176"/>
          <p:cNvSpPr txBox="1"/>
          <p:nvPr/>
        </p:nvSpPr>
        <p:spPr>
          <a:xfrm>
            <a:off x="601875" y="424350"/>
            <a:ext cx="521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YOUR ITV CONTACT FOR A BESPOKE SESSION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" name="Google Shape;418;g1d73820ffc3_0_24"/>
          <p:cNvGraphicFramePr/>
          <p:nvPr/>
        </p:nvGraphicFramePr>
        <p:xfrm>
          <a:off x="3062423" y="1167694"/>
          <a:ext cx="3049700" cy="2585500"/>
        </p:xfrm>
        <a:graphic>
          <a:graphicData uri="http://schemas.openxmlformats.org/drawingml/2006/table">
            <a:tbl>
              <a:tblPr>
                <a:noFill/>
                <a:tableStyleId>{E34491C4-46B4-4E9F-9463-FCCE00FC12B7}</a:tableStyleId>
              </a:tblPr>
              <a:tblGrid>
                <a:gridCol w="15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APRIL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CAUTIOUS SPENDING, FEWER CONCERNS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</a:t>
                      </a:r>
                      <a:r>
                        <a:rPr lang="en-US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APRIL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CAUTIOUS AND CONCERNED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</a:t>
                      </a:r>
                      <a:r>
                        <a:rPr lang="en-US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APRIL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FEELING RELAXED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39</a:t>
                      </a:r>
                      <a:r>
                        <a:rPr lang="en-US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APRIL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CAUTIOUS BUT CONCERNED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r>
                        <a:rPr lang="en-US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9" name="Google Shape;419;g1d73820ffc3_0_24"/>
          <p:cNvSpPr txBox="1"/>
          <p:nvPr/>
        </p:nvSpPr>
        <p:spPr>
          <a:xfrm>
            <a:off x="3106539" y="512365"/>
            <a:ext cx="296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B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cautious spending</a:t>
            </a:r>
            <a:endParaRPr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g1d73820ffc3_0_24"/>
          <p:cNvSpPr txBox="1"/>
          <p:nvPr/>
        </p:nvSpPr>
        <p:spPr>
          <a:xfrm>
            <a:off x="3431444" y="4100733"/>
            <a:ext cx="231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B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cautious spending</a:t>
            </a:r>
            <a:endParaRPr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g1d73820ffc3_0_24"/>
          <p:cNvSpPr txBox="1"/>
          <p:nvPr/>
        </p:nvSpPr>
        <p:spPr>
          <a:xfrm>
            <a:off x="6455073" y="2109818"/>
            <a:ext cx="13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B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future financial concerns</a:t>
            </a:r>
            <a:endParaRPr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g1d73820ffc3_0_24"/>
          <p:cNvSpPr txBox="1"/>
          <p:nvPr/>
        </p:nvSpPr>
        <p:spPr>
          <a:xfrm>
            <a:off x="1446775" y="2108493"/>
            <a:ext cx="13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B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Fewer future financial concerns</a:t>
            </a:r>
            <a:endParaRPr sz="145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23" name="Google Shape;423;g1d73820ffc3_0_24"/>
          <p:cNvGraphicFramePr/>
          <p:nvPr/>
        </p:nvGraphicFramePr>
        <p:xfrm>
          <a:off x="3025523" y="1167710"/>
          <a:ext cx="3092950" cy="2585500"/>
        </p:xfrm>
        <a:graphic>
          <a:graphicData uri="http://schemas.openxmlformats.org/drawingml/2006/table">
            <a:tbl>
              <a:tblPr>
                <a:noFill/>
                <a:tableStyleId>{E34491C4-46B4-4E9F-9463-FCCE00FC12B7}</a:tableStyleId>
              </a:tblPr>
              <a:tblGrid>
                <a:gridCol w="15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OCTOBER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CAUTIOUS SPENDING, FEWER CONCERNS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</a:t>
                      </a: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(-3)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OCTOBER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CAUTIOUS AND CONCERNED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</a:t>
                      </a: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r>
                        <a:rPr lang="en-US" sz="14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(+12)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OCTOBER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FEELING RELAXED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</a:t>
                      </a: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</a:t>
                      </a: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(-9)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CT</a:t>
                      </a: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OBER</a:t>
                      </a:r>
                      <a:endParaRPr sz="10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LESS CAUTIOUS BUT CONCERNED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4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</a:t>
                      </a:r>
                      <a:r>
                        <a:rPr lang="en-US" sz="145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145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24" name="Google Shape;424;g1d73820ffc3_0_24"/>
          <p:cNvCxnSpPr>
            <a:endCxn id="419" idx="2"/>
          </p:cNvCxnSpPr>
          <p:nvPr/>
        </p:nvCxnSpPr>
        <p:spPr>
          <a:xfrm rot="10800000" flipH="1">
            <a:off x="4581489" y="820165"/>
            <a:ext cx="8400" cy="166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5" name="Google Shape;425;g1d73820ffc3_0_24"/>
          <p:cNvCxnSpPr/>
          <p:nvPr/>
        </p:nvCxnSpPr>
        <p:spPr>
          <a:xfrm>
            <a:off x="4581600" y="2452900"/>
            <a:ext cx="10800" cy="1674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6" name="Google Shape;426;g1d73820ffc3_0_24"/>
          <p:cNvCxnSpPr/>
          <p:nvPr/>
        </p:nvCxnSpPr>
        <p:spPr>
          <a:xfrm rot="10800000">
            <a:off x="2620300" y="2459550"/>
            <a:ext cx="2145000" cy="1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7" name="Google Shape;427;g1d73820ffc3_0_24"/>
          <p:cNvCxnSpPr/>
          <p:nvPr/>
        </p:nvCxnSpPr>
        <p:spPr>
          <a:xfrm rot="10800000" flipH="1">
            <a:off x="4505700" y="2458038"/>
            <a:ext cx="1992600" cy="4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8" name="Google Shape;428;g1d73820ffc3_0_24"/>
          <p:cNvSpPr txBox="1"/>
          <p:nvPr/>
        </p:nvSpPr>
        <p:spPr>
          <a:xfrm>
            <a:off x="9769150" y="36235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36"/>
          <p:cNvCxnSpPr/>
          <p:nvPr/>
        </p:nvCxnSpPr>
        <p:spPr>
          <a:xfrm>
            <a:off x="3842426" y="2166127"/>
            <a:ext cx="0" cy="20362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36"/>
          <p:cNvCxnSpPr/>
          <p:nvPr/>
        </p:nvCxnSpPr>
        <p:spPr>
          <a:xfrm>
            <a:off x="4573946" y="2166127"/>
            <a:ext cx="0" cy="20362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36"/>
          <p:cNvCxnSpPr/>
          <p:nvPr/>
        </p:nvCxnSpPr>
        <p:spPr>
          <a:xfrm>
            <a:off x="5305466" y="2166127"/>
            <a:ext cx="0" cy="20362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36"/>
          <p:cNvCxnSpPr/>
          <p:nvPr/>
        </p:nvCxnSpPr>
        <p:spPr>
          <a:xfrm>
            <a:off x="6036986" y="2166127"/>
            <a:ext cx="0" cy="20362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Google Shape;438;p36"/>
          <p:cNvCxnSpPr/>
          <p:nvPr/>
        </p:nvCxnSpPr>
        <p:spPr>
          <a:xfrm>
            <a:off x="6768506" y="2166127"/>
            <a:ext cx="0" cy="20362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9" name="Google Shape;439;p36"/>
          <p:cNvCxnSpPr/>
          <p:nvPr/>
        </p:nvCxnSpPr>
        <p:spPr>
          <a:xfrm>
            <a:off x="7500026" y="2166127"/>
            <a:ext cx="0" cy="203622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0" name="Google Shape;440;p36"/>
          <p:cNvSpPr txBox="1">
            <a:spLocks noGrp="1"/>
          </p:cNvSpPr>
          <p:nvPr>
            <p:ph type="body" idx="1"/>
          </p:nvPr>
        </p:nvSpPr>
        <p:spPr>
          <a:xfrm>
            <a:off x="1071375" y="545825"/>
            <a:ext cx="70734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PRICE IS IMPORTANT BUT 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IT’S NOT THE BE ALL AND END ALL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sp>
        <p:nvSpPr>
          <p:cNvPr id="441" name="Google Shape;441;p36"/>
          <p:cNvSpPr txBox="1">
            <a:spLocks noGrp="1"/>
          </p:cNvSpPr>
          <p:nvPr>
            <p:ph type="body" idx="2"/>
          </p:nvPr>
        </p:nvSpPr>
        <p:spPr>
          <a:xfrm>
            <a:off x="1242538" y="2205039"/>
            <a:ext cx="1968022" cy="152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rPr lang="en-US"/>
              <a:t>Which of the following do you consider when assessing good value?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rPr lang="en-US" b="1"/>
              <a:t>[Price only]</a:t>
            </a:r>
            <a:endParaRPr/>
          </a:p>
        </p:txBody>
      </p:sp>
      <p:sp>
        <p:nvSpPr>
          <p:cNvPr id="442" name="Google Shape;442;p36"/>
          <p:cNvSpPr txBox="1"/>
          <p:nvPr/>
        </p:nvSpPr>
        <p:spPr>
          <a:xfrm>
            <a:off x="3277947" y="3106059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Agree </a:t>
            </a:r>
            <a:r>
              <a:rPr lang="en-US" sz="8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36"/>
          <p:cNvSpPr txBox="1"/>
          <p:nvPr/>
        </p:nvSpPr>
        <p:spPr>
          <a:xfrm>
            <a:off x="3506471" y="4198950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75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36"/>
          <p:cNvSpPr txBox="1"/>
          <p:nvPr/>
        </p:nvSpPr>
        <p:spPr>
          <a:xfrm>
            <a:off x="4265229" y="4198950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36"/>
          <p:cNvSpPr txBox="1"/>
          <p:nvPr/>
        </p:nvSpPr>
        <p:spPr>
          <a:xfrm>
            <a:off x="4985076" y="4198950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85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36"/>
          <p:cNvSpPr txBox="1"/>
          <p:nvPr/>
        </p:nvSpPr>
        <p:spPr>
          <a:xfrm>
            <a:off x="5724378" y="4198950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6444225" y="4198950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95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36"/>
          <p:cNvSpPr txBox="1"/>
          <p:nvPr/>
        </p:nvSpPr>
        <p:spPr>
          <a:xfrm>
            <a:off x="7173799" y="4198950"/>
            <a:ext cx="664128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36"/>
          <p:cNvSpPr txBox="1"/>
          <p:nvPr/>
        </p:nvSpPr>
        <p:spPr>
          <a:xfrm>
            <a:off x="7721209" y="2205039"/>
            <a:ext cx="822325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Supermarket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7721209" y="2399592"/>
            <a:ext cx="822325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&amp; Drink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Google Shape;451;p36"/>
          <p:cNvSpPr txBox="1"/>
          <p:nvPr/>
        </p:nvSpPr>
        <p:spPr>
          <a:xfrm>
            <a:off x="7721209" y="2613601"/>
            <a:ext cx="822325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Fashion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Google Shape;452;p36"/>
          <p:cNvSpPr txBox="1"/>
          <p:nvPr/>
        </p:nvSpPr>
        <p:spPr>
          <a:xfrm>
            <a:off x="7721209" y="2827609"/>
            <a:ext cx="822325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Telco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7721209" y="3041618"/>
            <a:ext cx="822325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Beauty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36"/>
          <p:cNvSpPr txBox="1"/>
          <p:nvPr/>
        </p:nvSpPr>
        <p:spPr>
          <a:xfrm>
            <a:off x="7721209" y="3245899"/>
            <a:ext cx="1004501" cy="2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Average</a:t>
            </a:r>
            <a:endParaRPr sz="8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36"/>
          <p:cNvSpPr/>
          <p:nvPr/>
        </p:nvSpPr>
        <p:spPr>
          <a:xfrm>
            <a:off x="7627198" y="2235015"/>
            <a:ext cx="135205" cy="135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6"/>
          <p:cNvSpPr/>
          <p:nvPr/>
        </p:nvSpPr>
        <p:spPr>
          <a:xfrm>
            <a:off x="7627198" y="2446826"/>
            <a:ext cx="135205" cy="135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6"/>
          <p:cNvSpPr/>
          <p:nvPr/>
        </p:nvSpPr>
        <p:spPr>
          <a:xfrm>
            <a:off x="7627198" y="2653470"/>
            <a:ext cx="135205" cy="1352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6"/>
          <p:cNvSpPr/>
          <p:nvPr/>
        </p:nvSpPr>
        <p:spPr>
          <a:xfrm>
            <a:off x="7627198" y="2865280"/>
            <a:ext cx="135205" cy="1352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6"/>
          <p:cNvSpPr/>
          <p:nvPr/>
        </p:nvSpPr>
        <p:spPr>
          <a:xfrm>
            <a:off x="7627198" y="3077090"/>
            <a:ext cx="135205" cy="135205"/>
          </a:xfrm>
          <a:prstGeom prst="ellipse">
            <a:avLst/>
          </a:prstGeom>
          <a:solidFill>
            <a:srgbClr val="9EA5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6"/>
          <p:cNvSpPr/>
          <p:nvPr/>
        </p:nvSpPr>
        <p:spPr>
          <a:xfrm>
            <a:off x="7627198" y="3294066"/>
            <a:ext cx="135205" cy="13520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3838533" y="2534384"/>
            <a:ext cx="2198453" cy="147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6"/>
          <p:cNvSpPr/>
          <p:nvPr/>
        </p:nvSpPr>
        <p:spPr>
          <a:xfrm>
            <a:off x="3838535" y="2772502"/>
            <a:ext cx="1466931" cy="147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3838535" y="3010620"/>
            <a:ext cx="731519" cy="147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3838536" y="3248738"/>
            <a:ext cx="598633" cy="147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3838536" y="3486856"/>
            <a:ext cx="1330154" cy="1474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3838536" y="3724972"/>
            <a:ext cx="1304963" cy="1474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2"/>
              <a:buFont typeface="Arial"/>
              <a:buNone/>
            </a:pPr>
            <a:endParaRPr sz="16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fc5d4cf76e_0_6"/>
          <p:cNvSpPr txBox="1">
            <a:spLocks noGrp="1"/>
          </p:cNvSpPr>
          <p:nvPr>
            <p:ph type="body" idx="1"/>
          </p:nvPr>
        </p:nvSpPr>
        <p:spPr>
          <a:xfrm>
            <a:off x="1094025" y="587825"/>
            <a:ext cx="5073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300" i="1"/>
              <a:t>“FAIRNESS”</a:t>
            </a:r>
            <a:r>
              <a:rPr lang="en-US" sz="2300"/>
              <a:t> IS A UNIQUELY BRITISH CONCEPT, AND UNDERPINS OUR UNDERSTANDING OF VALUE</a:t>
            </a:r>
            <a:endParaRPr sz="4500"/>
          </a:p>
        </p:txBody>
      </p:sp>
      <p:sp>
        <p:nvSpPr>
          <p:cNvPr id="473" name="Google Shape;473;g1fc5d4cf76e_0_6"/>
          <p:cNvSpPr txBox="1">
            <a:spLocks noGrp="1"/>
          </p:cNvSpPr>
          <p:nvPr>
            <p:ph type="body" idx="2"/>
          </p:nvPr>
        </p:nvSpPr>
        <p:spPr>
          <a:xfrm>
            <a:off x="1152066" y="3431304"/>
            <a:ext cx="4311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rPr lang="en-US" b="1"/>
              <a:t>Female, 35-54</a:t>
            </a:r>
            <a:endParaRPr/>
          </a:p>
        </p:txBody>
      </p:sp>
      <p:sp>
        <p:nvSpPr>
          <p:cNvPr id="474" name="Google Shape;474;g1fc5d4cf76e_0_6"/>
          <p:cNvSpPr txBox="1"/>
          <p:nvPr/>
        </p:nvSpPr>
        <p:spPr>
          <a:xfrm>
            <a:off x="1128312" y="2167325"/>
            <a:ext cx="4621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5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“Because everyone is tightening their belts. We need to know what we pay for is </a:t>
            </a:r>
            <a:r>
              <a:rPr lang="en-US" sz="150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worth</a:t>
            </a:r>
            <a:r>
              <a:rPr lang="en-US" sz="15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much as we can afford. I don’t want to pay </a:t>
            </a:r>
            <a:r>
              <a:rPr lang="en-US" sz="150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the odds </a:t>
            </a:r>
            <a:r>
              <a:rPr lang="en-US" sz="15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something that is </a:t>
            </a:r>
            <a:r>
              <a:rPr lang="en-US" sz="1500" b="1" i="1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half the size</a:t>
            </a:r>
            <a:r>
              <a:rPr lang="en-US" sz="1500" b="1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a year ago.”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g1fc5d4cf76e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206" y="0"/>
            <a:ext cx="27448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980991" y="1266931"/>
            <a:ext cx="3717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i="1"/>
              <a:t>“IN MOMENTS OF HEIGHTENED RISK AND UNCERTAINTY, HUMANS USE </a:t>
            </a:r>
            <a:r>
              <a:rPr lang="en-US" sz="2000" b="1" i="1"/>
              <a:t>“FITNESS SIGNALS”</a:t>
            </a:r>
            <a:r>
              <a:rPr lang="en-US" sz="2000" b="1" i="1">
                <a:solidFill>
                  <a:schemeClr val="accent1"/>
                </a:solidFill>
              </a:rPr>
              <a:t> </a:t>
            </a:r>
            <a:r>
              <a:rPr lang="en-US" sz="2000" i="1"/>
              <a:t>TO MITIGATE RISK AND INFORM </a:t>
            </a:r>
            <a:br>
              <a:rPr lang="en-US" sz="2000" i="1"/>
            </a:br>
            <a:r>
              <a:rPr lang="en-US" sz="2000" i="1"/>
              <a:t>THEIR DECISIONS”. </a:t>
            </a:r>
            <a:endParaRPr sz="4200" i="1"/>
          </a:p>
        </p:txBody>
      </p:sp>
      <p:sp>
        <p:nvSpPr>
          <p:cNvPr id="482" name="Google Shape;482;p4"/>
          <p:cNvSpPr txBox="1">
            <a:spLocks noGrp="1"/>
          </p:cNvSpPr>
          <p:nvPr>
            <p:ph type="body" idx="2"/>
          </p:nvPr>
        </p:nvSpPr>
        <p:spPr>
          <a:xfrm>
            <a:off x="1094017" y="3081200"/>
            <a:ext cx="3239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rPr lang="en-US" b="1"/>
              <a:t>Ian Murray, House51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r>
              <a:rPr lang="en-US" i="1"/>
              <a:t>Fitness signals = financial strength, product confidence, and quality</a:t>
            </a:r>
            <a:endParaRPr/>
          </a:p>
        </p:txBody>
      </p:sp>
      <p:pic>
        <p:nvPicPr>
          <p:cNvPr id="483" name="Google Shape;483;p4"/>
          <p:cNvPicPr preferRelativeResize="0"/>
          <p:nvPr/>
        </p:nvPicPr>
        <p:blipFill rotWithShape="1">
          <a:blip r:embed="rId3">
            <a:alphaModFix/>
          </a:blip>
          <a:srcRect r="48549" b="49586"/>
          <a:stretch/>
        </p:blipFill>
        <p:spPr>
          <a:xfrm>
            <a:off x="5270375" y="913139"/>
            <a:ext cx="3717601" cy="316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g1fb2edaec45_0_0"/>
          <p:cNvGrpSpPr/>
          <p:nvPr/>
        </p:nvGrpSpPr>
        <p:grpSpPr>
          <a:xfrm>
            <a:off x="4684556" y="470824"/>
            <a:ext cx="4177229" cy="4024320"/>
            <a:chOff x="2199462" y="755125"/>
            <a:chExt cx="4172222" cy="3854713"/>
          </a:xfrm>
        </p:grpSpPr>
        <p:grpSp>
          <p:nvGrpSpPr>
            <p:cNvPr id="490" name="Google Shape;490;g1fb2edaec45_0_0"/>
            <p:cNvGrpSpPr/>
            <p:nvPr/>
          </p:nvGrpSpPr>
          <p:grpSpPr>
            <a:xfrm>
              <a:off x="3127546" y="755125"/>
              <a:ext cx="3244138" cy="3854713"/>
              <a:chOff x="1845500" y="311896"/>
              <a:chExt cx="3244138" cy="3854713"/>
            </a:xfrm>
          </p:grpSpPr>
          <p:pic>
            <p:nvPicPr>
              <p:cNvPr id="491" name="Google Shape;491;g1fb2edaec45_0_0"/>
              <p:cNvPicPr preferRelativeResize="0"/>
              <p:nvPr/>
            </p:nvPicPr>
            <p:blipFill rotWithShape="1">
              <a:blip r:embed="rId3">
                <a:alphaModFix/>
              </a:blip>
              <a:srcRect t="3833" b="12097"/>
              <a:stretch/>
            </p:blipFill>
            <p:spPr>
              <a:xfrm>
                <a:off x="1848980" y="2626941"/>
                <a:ext cx="3237175" cy="15396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2" name="Google Shape;492;g1fb2edaec45_0_0"/>
              <p:cNvPicPr preferRelativeResize="0"/>
              <p:nvPr/>
            </p:nvPicPr>
            <p:blipFill rotWithShape="1">
              <a:blip r:embed="rId4">
                <a:alphaModFix/>
              </a:blip>
              <a:srcRect l="7293" r="7301"/>
              <a:stretch/>
            </p:blipFill>
            <p:spPr>
              <a:xfrm>
                <a:off x="2082159" y="964450"/>
                <a:ext cx="2770821" cy="11654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3" name="Google Shape;493;g1fb2edaec45_0_0"/>
              <p:cNvPicPr preferRelativeResize="0"/>
              <p:nvPr/>
            </p:nvPicPr>
            <p:blipFill rotWithShape="1">
              <a:blip r:embed="rId5">
                <a:alphaModFix/>
              </a:blip>
              <a:srcRect t="8292" b="13109"/>
              <a:stretch/>
            </p:blipFill>
            <p:spPr>
              <a:xfrm>
                <a:off x="1856818" y="1652791"/>
                <a:ext cx="3221500" cy="14325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4" name="Google Shape;494;g1fb2edaec45_0_0"/>
              <p:cNvPicPr preferRelativeResize="0"/>
              <p:nvPr/>
            </p:nvPicPr>
            <p:blipFill rotWithShape="1">
              <a:blip r:embed="rId6">
                <a:alphaModFix/>
              </a:blip>
              <a:srcRect t="31091" b="14092"/>
              <a:stretch/>
            </p:blipFill>
            <p:spPr>
              <a:xfrm>
                <a:off x="1845500" y="311896"/>
                <a:ext cx="3244138" cy="10060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95" name="Google Shape;495;g1fb2edaec45_0_0"/>
            <p:cNvSpPr txBox="1"/>
            <p:nvPr/>
          </p:nvSpPr>
          <p:spPr>
            <a:xfrm>
              <a:off x="2199462" y="1362573"/>
              <a:ext cx="11715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Social-impact </a:t>
              </a:r>
              <a:b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elements</a:t>
              </a:r>
              <a:endParaRPr sz="1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g1fb2edaec45_0_0"/>
            <p:cNvSpPr txBox="1"/>
            <p:nvPr/>
          </p:nvSpPr>
          <p:spPr>
            <a:xfrm>
              <a:off x="2199463" y="2017021"/>
              <a:ext cx="11715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Life-changing</a:t>
              </a:r>
              <a:b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elements</a:t>
              </a:r>
              <a:endParaRPr sz="1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Google Shape;497;g1fb2edaec45_0_0"/>
            <p:cNvSpPr txBox="1"/>
            <p:nvPr/>
          </p:nvSpPr>
          <p:spPr>
            <a:xfrm>
              <a:off x="2216718" y="2881032"/>
              <a:ext cx="9369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Emotional</a:t>
              </a:r>
              <a:b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elements</a:t>
              </a:r>
              <a:endParaRPr sz="1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8" name="Google Shape;498;g1fb2edaec45_0_0"/>
            <p:cNvSpPr txBox="1"/>
            <p:nvPr/>
          </p:nvSpPr>
          <p:spPr>
            <a:xfrm>
              <a:off x="2199463" y="3874809"/>
              <a:ext cx="9369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Functional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22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elements</a:t>
              </a:r>
              <a:endParaRPr sz="1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99" name="Google Shape;499;g1fb2edaec45_0_0"/>
            <p:cNvGrpSpPr/>
            <p:nvPr/>
          </p:nvGrpSpPr>
          <p:grpSpPr>
            <a:xfrm>
              <a:off x="3312720" y="3207113"/>
              <a:ext cx="2905905" cy="1172008"/>
              <a:chOff x="2030674" y="2763884"/>
              <a:chExt cx="2905905" cy="1172008"/>
            </a:xfrm>
          </p:grpSpPr>
          <p:pic>
            <p:nvPicPr>
              <p:cNvPr id="500" name="Google Shape;500;g1fb2edaec45_0_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230856" y="3175211"/>
                <a:ext cx="186632" cy="1866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1" name="Google Shape;501;g1fb2edaec45_0_0"/>
              <p:cNvSpPr txBox="1"/>
              <p:nvPr/>
            </p:nvSpPr>
            <p:spPr>
              <a:xfrm>
                <a:off x="2030674" y="3357741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Saves Time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2" name="Google Shape;502;g1fb2edaec45_0_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611466" y="3030935"/>
                <a:ext cx="199040" cy="199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3" name="Google Shape;503;g1fb2edaec45_0_0"/>
              <p:cNvSpPr txBox="1"/>
              <p:nvPr/>
            </p:nvSpPr>
            <p:spPr>
              <a:xfrm>
                <a:off x="2417488" y="3210955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Simplifies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4" name="Google Shape;504;g1fb2edaec45_0_0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994692" y="2883599"/>
                <a:ext cx="185004" cy="185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5" name="Google Shape;505;g1fb2edaec45_0_0"/>
              <p:cNvSpPr txBox="1"/>
              <p:nvPr/>
            </p:nvSpPr>
            <p:spPr>
              <a:xfrm>
                <a:off x="2846767" y="3068603"/>
                <a:ext cx="480900" cy="2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Makes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Money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6" name="Google Shape;506;g1fb2edaec45_0_0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333740" y="2763884"/>
                <a:ext cx="238885" cy="2388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7" name="Google Shape;507;g1fb2edaec45_0_0"/>
              <p:cNvSpPr txBox="1"/>
              <p:nvPr/>
            </p:nvSpPr>
            <p:spPr>
              <a:xfrm>
                <a:off x="3182566" y="2990503"/>
                <a:ext cx="5412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Reduces 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Risk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8" name="Google Shape;508;g1fb2edaec45_0_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784435" y="2907080"/>
                <a:ext cx="201942" cy="2019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9" name="Google Shape;509;g1fb2edaec45_0_0"/>
              <p:cNvSpPr txBox="1"/>
              <p:nvPr/>
            </p:nvSpPr>
            <p:spPr>
              <a:xfrm>
                <a:off x="3605401" y="3108705"/>
                <a:ext cx="560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Organises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0" name="Google Shape;510;g1fb2edaec45_0_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167144" y="3033118"/>
                <a:ext cx="214406" cy="2144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1" name="Google Shape;511;g1fb2edaec45_0_0"/>
              <p:cNvSpPr txBox="1"/>
              <p:nvPr/>
            </p:nvSpPr>
            <p:spPr>
              <a:xfrm>
                <a:off x="3994342" y="3219236"/>
                <a:ext cx="560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Integrates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2" name="Google Shape;512;g1fb2edaec45_0_0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544199" y="3205845"/>
                <a:ext cx="197557" cy="1975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3" name="Google Shape;513;g1fb2edaec45_0_0"/>
              <p:cNvSpPr txBox="1"/>
              <p:nvPr/>
            </p:nvSpPr>
            <p:spPr>
              <a:xfrm>
                <a:off x="4349479" y="3372211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Connects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4" name="Google Shape;514;g1fb2edaec45_0_0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2180129" y="3475281"/>
                <a:ext cx="324582" cy="3245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5" name="Google Shape;515;g1fb2edaec45_0_0"/>
              <p:cNvSpPr txBox="1"/>
              <p:nvPr/>
            </p:nvSpPr>
            <p:spPr>
              <a:xfrm>
                <a:off x="2048921" y="3708299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Reduces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Effort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6" name="Google Shape;516;g1fb2edaec45_0_0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2638247" y="3365701"/>
                <a:ext cx="221046" cy="2210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7" name="Google Shape;517;g1fb2edaec45_0_0"/>
              <p:cNvSpPr txBox="1"/>
              <p:nvPr/>
            </p:nvSpPr>
            <p:spPr>
              <a:xfrm>
                <a:off x="2517662" y="3584908"/>
                <a:ext cx="462300" cy="25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Avoids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Hassles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8" name="Google Shape;518;g1fb2edaec45_0_0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3056527" y="3310272"/>
                <a:ext cx="183798" cy="1837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9" name="Google Shape;519;g1fb2edaec45_0_0"/>
              <p:cNvSpPr txBox="1"/>
              <p:nvPr/>
            </p:nvSpPr>
            <p:spPr>
              <a:xfrm>
                <a:off x="2891359" y="3457256"/>
                <a:ext cx="514200" cy="25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Reduces Cost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0" name="Google Shape;520;g1fb2edaec45_0_0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3478070" y="3260471"/>
                <a:ext cx="154100" cy="154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1" name="Google Shape;521;g1fb2edaec45_0_0"/>
              <p:cNvSpPr txBox="1"/>
              <p:nvPr/>
            </p:nvSpPr>
            <p:spPr>
              <a:xfrm>
                <a:off x="3289435" y="3414072"/>
                <a:ext cx="5142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Quality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2" name="Google Shape;522;g1fb2edaec45_0_0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3835752" y="3333699"/>
                <a:ext cx="183378" cy="1833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3" name="Google Shape;523;g1fb2edaec45_0_0"/>
              <p:cNvSpPr txBox="1"/>
              <p:nvPr/>
            </p:nvSpPr>
            <p:spPr>
              <a:xfrm>
                <a:off x="3670375" y="3504175"/>
                <a:ext cx="5142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Variety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4" name="Google Shape;524;g1fb2edaec45_0_0"/>
              <p:cNvGrpSpPr/>
              <p:nvPr/>
            </p:nvGrpSpPr>
            <p:grpSpPr>
              <a:xfrm>
                <a:off x="4152708" y="3444539"/>
                <a:ext cx="252192" cy="156273"/>
                <a:chOff x="4144229" y="3461130"/>
                <a:chExt cx="252192" cy="156273"/>
              </a:xfrm>
            </p:grpSpPr>
            <p:pic>
              <p:nvPicPr>
                <p:cNvPr id="525" name="Google Shape;525;g1fb2edaec45_0_0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/>
                <a:stretch/>
              </p:blipFill>
              <p:spPr>
                <a:xfrm>
                  <a:off x="4144229" y="3461130"/>
                  <a:ext cx="144100" cy="144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6" name="Google Shape;526;g1fb2edaec45_0_0"/>
                <p:cNvPicPr preferRelativeResize="0"/>
                <p:nvPr/>
              </p:nvPicPr>
              <p:blipFill rotWithShape="1">
                <a:blip r:embed="rId20">
                  <a:alphaModFix/>
                </a:blip>
                <a:srcRect/>
                <a:stretch/>
              </p:blipFill>
              <p:spPr>
                <a:xfrm>
                  <a:off x="4259896" y="3480878"/>
                  <a:ext cx="136525" cy="1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27" name="Google Shape;527;g1fb2edaec45_0_0"/>
              <p:cNvSpPr txBox="1"/>
              <p:nvPr/>
            </p:nvSpPr>
            <p:spPr>
              <a:xfrm>
                <a:off x="4021737" y="3586239"/>
                <a:ext cx="514200" cy="22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Sensory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Appeal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8" name="Google Shape;528;g1fb2edaec45_0_0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 flipH="1">
                <a:off x="4579374" y="3647512"/>
                <a:ext cx="148444" cy="1484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9" name="Google Shape;529;g1fb2edaec45_0_0"/>
              <p:cNvSpPr txBox="1"/>
              <p:nvPr/>
            </p:nvSpPr>
            <p:spPr>
              <a:xfrm>
                <a:off x="4396529" y="3782892"/>
                <a:ext cx="5142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Informs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0" name="Google Shape;530;g1fb2edaec45_0_0"/>
            <p:cNvGrpSpPr/>
            <p:nvPr/>
          </p:nvGrpSpPr>
          <p:grpSpPr>
            <a:xfrm>
              <a:off x="3333297" y="2270360"/>
              <a:ext cx="2928315" cy="965590"/>
              <a:chOff x="2051251" y="1827131"/>
              <a:chExt cx="2928315" cy="965590"/>
            </a:xfrm>
          </p:grpSpPr>
          <p:pic>
            <p:nvPicPr>
              <p:cNvPr id="531" name="Google Shape;531;g1fb2edaec45_0_0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2254887" y="2174092"/>
                <a:ext cx="179727" cy="1797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2" name="Google Shape;532;g1fb2edaec45_0_0"/>
              <p:cNvSpPr txBox="1"/>
              <p:nvPr/>
            </p:nvSpPr>
            <p:spPr>
              <a:xfrm>
                <a:off x="2051251" y="2338616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Reduces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Anxiety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3" name="Google Shape;533;g1fb2edaec45_0_0"/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2637430" y="2041518"/>
                <a:ext cx="193495" cy="1934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4" name="Google Shape;534;g1fb2edaec45_0_0"/>
              <p:cNvSpPr txBox="1"/>
              <p:nvPr/>
            </p:nvSpPr>
            <p:spPr>
              <a:xfrm>
                <a:off x="2440680" y="2226528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Rewards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5" name="Google Shape;535;g1fb2edaec45_0_0"/>
              <p:cNvPicPr preferRelativeResize="0"/>
              <p:nvPr/>
            </p:nvPicPr>
            <p:blipFill rotWithShape="1">
              <a:blip r:embed="rId24">
                <a:alphaModFix/>
              </a:blip>
              <a:srcRect/>
              <a:stretch/>
            </p:blipFill>
            <p:spPr>
              <a:xfrm>
                <a:off x="3059129" y="1893099"/>
                <a:ext cx="208056" cy="2080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6" name="Google Shape;536;g1fb2edaec45_0_0"/>
              <p:cNvSpPr txBox="1"/>
              <p:nvPr/>
            </p:nvSpPr>
            <p:spPr>
              <a:xfrm>
                <a:off x="2869659" y="2098526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Nostalgia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7" name="Google Shape;537;g1fb2edaec45_0_0"/>
              <p:cNvPicPr preferRelativeResize="0"/>
              <p:nvPr/>
            </p:nvPicPr>
            <p:blipFill rotWithShape="1">
              <a:blip r:embed="rId25">
                <a:alphaModFix/>
              </a:blip>
              <a:srcRect/>
              <a:stretch/>
            </p:blipFill>
            <p:spPr>
              <a:xfrm>
                <a:off x="3497786" y="1827131"/>
                <a:ext cx="231532" cy="2315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8" name="Google Shape;538;g1fb2edaec45_0_0"/>
              <p:cNvSpPr txBox="1"/>
              <p:nvPr/>
            </p:nvSpPr>
            <p:spPr>
              <a:xfrm>
                <a:off x="3320054" y="2035624"/>
                <a:ext cx="587100" cy="22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Design/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Aesthetics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9" name="Google Shape;539;g1fb2edaec45_0_0"/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3986677" y="2018079"/>
                <a:ext cx="227999" cy="227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0" name="Google Shape;540;g1fb2edaec45_0_0"/>
              <p:cNvSpPr txBox="1"/>
              <p:nvPr/>
            </p:nvSpPr>
            <p:spPr>
              <a:xfrm>
                <a:off x="3733600" y="2249735"/>
                <a:ext cx="734100" cy="21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Badge </a:t>
                </a:r>
                <a:b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Value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1" name="Google Shape;541;g1fb2edaec45_0_0"/>
              <p:cNvPicPr preferRelativeResize="0"/>
              <p:nvPr/>
            </p:nvPicPr>
            <p:blipFill rotWithShape="1">
              <a:blip r:embed="rId27">
                <a:alphaModFix/>
              </a:blip>
              <a:srcRect/>
              <a:stretch/>
            </p:blipFill>
            <p:spPr>
              <a:xfrm>
                <a:off x="4498491" y="2172399"/>
                <a:ext cx="240105" cy="240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2" name="Google Shape;542;g1fb2edaec45_0_0"/>
              <p:cNvSpPr txBox="1"/>
              <p:nvPr/>
            </p:nvSpPr>
            <p:spPr>
              <a:xfrm>
                <a:off x="4245466" y="2370774"/>
                <a:ext cx="734100" cy="16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Wellness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3" name="Google Shape;543;g1fb2edaec45_0_0"/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>
                <a:off x="4261110" y="2433646"/>
                <a:ext cx="194068" cy="1940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4" name="Google Shape;544;g1fb2edaec45_0_0"/>
              <p:cNvSpPr txBox="1"/>
              <p:nvPr/>
            </p:nvSpPr>
            <p:spPr>
              <a:xfrm>
                <a:off x="4032596" y="2580921"/>
                <a:ext cx="648600" cy="21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Therapeutic Value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5" name="Google Shape;545;g1fb2edaec45_0_0"/>
              <p:cNvPicPr preferRelativeResize="0"/>
              <p:nvPr/>
            </p:nvPicPr>
            <p:blipFill rotWithShape="1">
              <a:blip r:embed="rId29">
                <a:alphaModFix/>
              </a:blip>
              <a:srcRect/>
              <a:stretch/>
            </p:blipFill>
            <p:spPr>
              <a:xfrm>
                <a:off x="2540878" y="2452028"/>
                <a:ext cx="186859" cy="1868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6" name="Google Shape;546;g1fb2edaec45_0_0"/>
              <p:cNvSpPr txBox="1"/>
              <p:nvPr/>
            </p:nvSpPr>
            <p:spPr>
              <a:xfrm>
                <a:off x="2189165" y="2616811"/>
                <a:ext cx="890400" cy="1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Entertainment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7" name="Google Shape;547;g1fb2edaec45_0_0"/>
              <p:cNvPicPr preferRelativeResize="0"/>
              <p:nvPr/>
            </p:nvPicPr>
            <p:blipFill rotWithShape="1">
              <a:blip r:embed="rId30">
                <a:alphaModFix/>
              </a:blip>
              <a:srcRect/>
              <a:stretch/>
            </p:blipFill>
            <p:spPr>
              <a:xfrm>
                <a:off x="3076963" y="2254733"/>
                <a:ext cx="183066" cy="1830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8" name="Google Shape;548;g1fb2edaec45_0_0"/>
              <p:cNvSpPr txBox="1"/>
              <p:nvPr/>
            </p:nvSpPr>
            <p:spPr>
              <a:xfrm>
                <a:off x="2712828" y="2417762"/>
                <a:ext cx="890400" cy="14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Attractiveness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49" name="Google Shape;549;g1fb2edaec45_0_0"/>
              <p:cNvPicPr preferRelativeResize="0"/>
              <p:nvPr/>
            </p:nvPicPr>
            <p:blipFill rotWithShape="1">
              <a:blip r:embed="rId31">
                <a:alphaModFix/>
              </a:blip>
              <a:srcRect/>
              <a:stretch/>
            </p:blipFill>
            <p:spPr>
              <a:xfrm>
                <a:off x="3685116" y="2275557"/>
                <a:ext cx="233370" cy="2333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0" name="Google Shape;550;g1fb2edaec45_0_0"/>
              <p:cNvSpPr txBox="1"/>
              <p:nvPr/>
            </p:nvSpPr>
            <p:spPr>
              <a:xfrm>
                <a:off x="3508302" y="2462216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Access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g1fb2edaec45_0_0"/>
            <p:cNvGrpSpPr/>
            <p:nvPr/>
          </p:nvGrpSpPr>
          <p:grpSpPr>
            <a:xfrm>
              <a:off x="3316967" y="1523269"/>
              <a:ext cx="2865713" cy="766399"/>
              <a:chOff x="2034921" y="1080040"/>
              <a:chExt cx="2865713" cy="766399"/>
            </a:xfrm>
          </p:grpSpPr>
          <p:pic>
            <p:nvPicPr>
              <p:cNvPr id="552" name="Google Shape;552;g1fb2edaec45_0_0"/>
              <p:cNvPicPr preferRelativeResize="0"/>
              <p:nvPr/>
            </p:nvPicPr>
            <p:blipFill rotWithShape="1">
              <a:blip r:embed="rId32">
                <a:alphaModFix/>
              </a:blip>
              <a:srcRect/>
              <a:stretch/>
            </p:blipFill>
            <p:spPr>
              <a:xfrm>
                <a:off x="2177333" y="1393670"/>
                <a:ext cx="302172" cy="3021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3" name="Google Shape;553;g1fb2edaec45_0_0"/>
              <p:cNvSpPr txBox="1"/>
              <p:nvPr/>
            </p:nvSpPr>
            <p:spPr>
              <a:xfrm>
                <a:off x="2034921" y="1693439"/>
                <a:ext cx="5871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Provides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Hope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4" name="Google Shape;554;g1fb2edaec45_0_0"/>
              <p:cNvPicPr preferRelativeResize="0"/>
              <p:nvPr/>
            </p:nvPicPr>
            <p:blipFill rotWithShape="1">
              <a:blip r:embed="rId33">
                <a:alphaModFix/>
              </a:blip>
              <a:srcRect/>
              <a:stretch/>
            </p:blipFill>
            <p:spPr>
              <a:xfrm>
                <a:off x="2769637" y="1231118"/>
                <a:ext cx="226250" cy="226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5" name="Google Shape;555;g1fb2edaec45_0_0"/>
              <p:cNvSpPr txBox="1"/>
              <p:nvPr/>
            </p:nvSpPr>
            <p:spPr>
              <a:xfrm>
                <a:off x="2537896" y="1445292"/>
                <a:ext cx="6897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Self-actualisation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6" name="Google Shape;556;g1fb2edaec45_0_0"/>
              <p:cNvPicPr preferRelativeResize="0"/>
              <p:nvPr/>
            </p:nvPicPr>
            <p:blipFill rotWithShape="1">
              <a:blip r:embed="rId34">
                <a:alphaModFix/>
              </a:blip>
              <a:srcRect/>
              <a:stretch/>
            </p:blipFill>
            <p:spPr>
              <a:xfrm>
                <a:off x="3304772" y="1080040"/>
                <a:ext cx="307456" cy="3074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7" name="Google Shape;557;g1fb2edaec45_0_0"/>
              <p:cNvSpPr txBox="1"/>
              <p:nvPr/>
            </p:nvSpPr>
            <p:spPr>
              <a:xfrm>
                <a:off x="3113635" y="1373144"/>
                <a:ext cx="6897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Motivation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8" name="Google Shape;558;g1fb2edaec45_0_0"/>
              <p:cNvPicPr preferRelativeResize="0"/>
              <p:nvPr/>
            </p:nvPicPr>
            <p:blipFill rotWithShape="1">
              <a:blip r:embed="rId35">
                <a:alphaModFix/>
              </a:blip>
              <a:srcRect/>
              <a:stretch/>
            </p:blipFill>
            <p:spPr>
              <a:xfrm>
                <a:off x="3920409" y="1281438"/>
                <a:ext cx="189660" cy="1896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9" name="Google Shape;559;g1fb2edaec45_0_0"/>
              <p:cNvSpPr txBox="1"/>
              <p:nvPr/>
            </p:nvSpPr>
            <p:spPr>
              <a:xfrm>
                <a:off x="3670375" y="1455883"/>
                <a:ext cx="6897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Heirloom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0" name="Google Shape;560;g1fb2edaec45_0_0"/>
              <p:cNvPicPr preferRelativeResize="0"/>
              <p:nvPr/>
            </p:nvPicPr>
            <p:blipFill rotWithShape="1">
              <a:blip r:embed="rId36">
                <a:alphaModFix/>
              </a:blip>
              <a:srcRect/>
              <a:stretch/>
            </p:blipFill>
            <p:spPr>
              <a:xfrm>
                <a:off x="4418151" y="1407923"/>
                <a:ext cx="228319" cy="2283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1" name="Google Shape;561;g1fb2edaec45_0_0"/>
              <p:cNvSpPr txBox="1"/>
              <p:nvPr/>
            </p:nvSpPr>
            <p:spPr>
              <a:xfrm>
                <a:off x="4164134" y="1630623"/>
                <a:ext cx="7365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Affiliation &amp; belonging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2" name="Google Shape;562;g1fb2edaec45_0_0"/>
            <p:cNvGrpSpPr/>
            <p:nvPr/>
          </p:nvGrpSpPr>
          <p:grpSpPr>
            <a:xfrm>
              <a:off x="4304499" y="955655"/>
              <a:ext cx="1045992" cy="297019"/>
              <a:chOff x="3022453" y="512426"/>
              <a:chExt cx="1045992" cy="297019"/>
            </a:xfrm>
          </p:grpSpPr>
          <p:sp>
            <p:nvSpPr>
              <p:cNvPr id="563" name="Google Shape;563;g1fb2edaec45_0_0"/>
              <p:cNvSpPr txBox="1"/>
              <p:nvPr/>
            </p:nvSpPr>
            <p:spPr>
              <a:xfrm>
                <a:off x="3283945" y="515008"/>
                <a:ext cx="784500" cy="15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Self-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600"/>
                  <a:buFont typeface="Arial"/>
                  <a:buNone/>
                </a:pPr>
                <a:r>
                  <a:rPr lang="en-US" sz="6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Transcendence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64" name="Google Shape;564;g1fb2edaec45_0_0"/>
              <p:cNvPicPr preferRelativeResize="0"/>
              <p:nvPr/>
            </p:nvPicPr>
            <p:blipFill rotWithShape="1">
              <a:blip r:embed="rId37">
                <a:alphaModFix/>
              </a:blip>
              <a:srcRect/>
              <a:stretch/>
            </p:blipFill>
            <p:spPr>
              <a:xfrm>
                <a:off x="3022453" y="512426"/>
                <a:ext cx="284875" cy="2970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65" name="Google Shape;565;g1fb2edaec45_0_0"/>
          <p:cNvSpPr txBox="1">
            <a:spLocks noGrp="1"/>
          </p:cNvSpPr>
          <p:nvPr>
            <p:ph type="body" idx="1"/>
          </p:nvPr>
        </p:nvSpPr>
        <p:spPr>
          <a:xfrm>
            <a:off x="963850" y="1760150"/>
            <a:ext cx="3219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300"/>
              <a:t>ULTIMATELY, WE DON’T MIND PAYING MORE FOR SOMETHING IF IT MAKES US</a:t>
            </a:r>
            <a:r>
              <a:rPr lang="en-US" sz="2300" b="1">
                <a:solidFill>
                  <a:schemeClr val="accent1"/>
                </a:solidFill>
              </a:rPr>
              <a:t> </a:t>
            </a:r>
            <a:endParaRPr sz="23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300" i="1"/>
              <a:t>FEEL GOOD</a:t>
            </a:r>
            <a:endParaRPr sz="45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1"/>
          <p:cNvSpPr txBox="1">
            <a:spLocks noGrp="1"/>
          </p:cNvSpPr>
          <p:nvPr>
            <p:ph type="body" idx="2"/>
          </p:nvPr>
        </p:nvSpPr>
        <p:spPr>
          <a:xfrm>
            <a:off x="1229076" y="799025"/>
            <a:ext cx="72075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VIEWERS ASSESS VALUE DEPENDING ON WHAT </a:t>
            </a:r>
            <a:r>
              <a:rPr lang="en-US" sz="2600" i="1"/>
              <a:t>CATEGORY</a:t>
            </a:r>
            <a:r>
              <a:rPr lang="en-US" sz="2600"/>
              <a:t> THEY ARE SHOPPING IN</a:t>
            </a:r>
            <a:endParaRPr/>
          </a:p>
        </p:txBody>
      </p:sp>
      <p:sp>
        <p:nvSpPr>
          <p:cNvPr id="572" name="Google Shape;572;p41"/>
          <p:cNvSpPr txBox="1"/>
          <p:nvPr/>
        </p:nvSpPr>
        <p:spPr>
          <a:xfrm>
            <a:off x="6578338" y="3359714"/>
            <a:ext cx="160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Supermarkets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…Everything!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1"/>
          <p:cNvSpPr txBox="1"/>
          <p:nvPr/>
        </p:nvSpPr>
        <p:spPr>
          <a:xfrm>
            <a:off x="3031901" y="3351914"/>
            <a:ext cx="151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Fashion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1"/>
          <p:cNvSpPr txBox="1"/>
          <p:nvPr/>
        </p:nvSpPr>
        <p:spPr>
          <a:xfrm>
            <a:off x="4805133" y="3351914"/>
            <a:ext cx="151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Telecomms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1"/>
          <p:cNvSpPr txBox="1"/>
          <p:nvPr/>
        </p:nvSpPr>
        <p:spPr>
          <a:xfrm>
            <a:off x="1229075" y="3344127"/>
            <a:ext cx="1602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rPr lang="en-US" sz="15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Beauty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Efficacy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0650" y="2499934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1" descr="Most Stylish British Fashion Women on Instagram | Who What Wear U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4188" y="2500559"/>
            <a:ext cx="1446234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1" descr="Tough new rules confirmed to protect UK telecoms networks against cyber  attacks - GOV.U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7419" y="2501192"/>
            <a:ext cx="1446234" cy="70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1" descr="Estee Lauder | Beauty Products, Skin Care &amp; Makeu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7113" y="2500559"/>
            <a:ext cx="1446234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1"/>
          <p:cNvSpPr txBox="1">
            <a:spLocks noGrp="1"/>
          </p:cNvSpPr>
          <p:nvPr>
            <p:ph type="body" idx="1"/>
          </p:nvPr>
        </p:nvSpPr>
        <p:spPr>
          <a:xfrm>
            <a:off x="1158250" y="3567550"/>
            <a:ext cx="21504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400" b="0"/>
              <a:t>Pull the rug out from under the competition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400" b="0"/>
          </a:p>
        </p:txBody>
      </p:sp>
      <p:sp>
        <p:nvSpPr>
          <p:cNvPr id="586" name="Google Shape;586;p51"/>
          <p:cNvSpPr txBox="1">
            <a:spLocks noGrp="1"/>
          </p:cNvSpPr>
          <p:nvPr>
            <p:ph type="body" idx="2"/>
          </p:nvPr>
        </p:nvSpPr>
        <p:spPr>
          <a:xfrm>
            <a:off x="1242538" y="852972"/>
            <a:ext cx="6047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SUPERMARKETS NEED TO GIVE 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i="1"/>
              <a:t>POWER TO THE PEOPLE</a:t>
            </a:r>
            <a:endParaRPr sz="2600" i="1"/>
          </a:p>
        </p:txBody>
      </p:sp>
      <p:sp>
        <p:nvSpPr>
          <p:cNvPr id="587" name="Google Shape;587;p51"/>
          <p:cNvSpPr txBox="1">
            <a:spLocks noGrp="1"/>
          </p:cNvSpPr>
          <p:nvPr>
            <p:ph type="body" idx="3"/>
          </p:nvPr>
        </p:nvSpPr>
        <p:spPr>
          <a:xfrm>
            <a:off x="3755739" y="3359592"/>
            <a:ext cx="22707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400" b="0"/>
              <a:t>Show us we can </a:t>
            </a:r>
            <a:endParaRPr sz="1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400" b="0"/>
              <a:t>dream of more</a:t>
            </a:r>
            <a:endParaRPr sz="1400"/>
          </a:p>
        </p:txBody>
      </p:sp>
      <p:sp>
        <p:nvSpPr>
          <p:cNvPr id="588" name="Google Shape;588;p51"/>
          <p:cNvSpPr txBox="1">
            <a:spLocks noGrp="1"/>
          </p:cNvSpPr>
          <p:nvPr>
            <p:ph type="body" idx="4"/>
          </p:nvPr>
        </p:nvSpPr>
        <p:spPr>
          <a:xfrm>
            <a:off x="6248741" y="3567542"/>
            <a:ext cx="21015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400" b="0"/>
              <a:t>Shine a light on the extra mile </a:t>
            </a:r>
            <a:endParaRPr sz="1400"/>
          </a:p>
        </p:txBody>
      </p:sp>
      <p:pic>
        <p:nvPicPr>
          <p:cNvPr id="589" name="Google Shape;5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251" y="1988925"/>
            <a:ext cx="2521302" cy="13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118" y="1988925"/>
            <a:ext cx="2346055" cy="13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738" y="1988925"/>
            <a:ext cx="2346055" cy="131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"/>
          <p:cNvSpPr txBox="1">
            <a:spLocks noGrp="1"/>
          </p:cNvSpPr>
          <p:nvPr>
            <p:ph type="body" idx="1"/>
          </p:nvPr>
        </p:nvSpPr>
        <p:spPr>
          <a:xfrm>
            <a:off x="6034150" y="1631175"/>
            <a:ext cx="30018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IN 2023, THE MOST EFFECTIVE BRANDS </a:t>
            </a:r>
            <a:r>
              <a:rPr lang="en-US" sz="2600" i="1"/>
              <a:t>ENTERTAIN WITH EMPATHY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pic>
        <p:nvPicPr>
          <p:cNvPr id="598" name="Google Shape;5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150" y="1295175"/>
            <a:ext cx="4949476" cy="27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itv Creative Widescreen v2.0">
  <a:themeElements>
    <a:clrScheme name="Race To The Top -Januar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BFA2"/>
      </a:accent1>
      <a:accent2>
        <a:srgbClr val="F9A346"/>
      </a:accent2>
      <a:accent3>
        <a:srgbClr val="313A89"/>
      </a:accent3>
      <a:accent4>
        <a:srgbClr val="7EE2CA"/>
      </a:accent4>
      <a:accent5>
        <a:srgbClr val="53BFA1"/>
      </a:accent5>
      <a:accent6>
        <a:srgbClr val="2C997B"/>
      </a:accent6>
      <a:hlink>
        <a:srgbClr val="83878B"/>
      </a:hlink>
      <a:folHlink>
        <a:srgbClr val="838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tv Creative Widescreen v2.0">
  <a:themeElements>
    <a:clrScheme name="Race To The Top -Januar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BFA2"/>
      </a:accent1>
      <a:accent2>
        <a:srgbClr val="F9A346"/>
      </a:accent2>
      <a:accent3>
        <a:srgbClr val="313A89"/>
      </a:accent3>
      <a:accent4>
        <a:srgbClr val="7EE2CA"/>
      </a:accent4>
      <a:accent5>
        <a:srgbClr val="53BFA1"/>
      </a:accent5>
      <a:accent6>
        <a:srgbClr val="2C997B"/>
      </a:accent6>
      <a:hlink>
        <a:srgbClr val="83878B"/>
      </a:hlink>
      <a:folHlink>
        <a:srgbClr val="838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tv Creative Widescreen v2.0">
  <a:themeElements>
    <a:clrScheme name="Race To The Top -January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5BFA2"/>
      </a:accent1>
      <a:accent2>
        <a:srgbClr val="F9A346"/>
      </a:accent2>
      <a:accent3>
        <a:srgbClr val="313A89"/>
      </a:accent3>
      <a:accent4>
        <a:srgbClr val="7EE2CA"/>
      </a:accent4>
      <a:accent5>
        <a:srgbClr val="53BFA1"/>
      </a:accent5>
      <a:accent6>
        <a:srgbClr val="2C997B"/>
      </a:accent6>
      <a:hlink>
        <a:srgbClr val="83878B"/>
      </a:hlink>
      <a:folHlink>
        <a:srgbClr val="838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491</Words>
  <Application>Microsoft Macintosh PowerPoint</Application>
  <PresentationFormat>On-screen Show (16:9)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Calibri</vt:lpstr>
      <vt:lpstr>Montserrat</vt:lpstr>
      <vt:lpstr>1_itv Creative Widescreen v2.0</vt:lpstr>
      <vt:lpstr>3_itv Creative Widescreen v2.0</vt:lpstr>
      <vt:lpstr>2_itv Creative Widescreen v2.0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Richter</dc:creator>
  <cp:lastModifiedBy>Microsoft Office User</cp:lastModifiedBy>
  <cp:revision>2</cp:revision>
  <dcterms:created xsi:type="dcterms:W3CDTF">2012-10-22T12:52:42Z</dcterms:created>
  <dcterms:modified xsi:type="dcterms:W3CDTF">2023-01-27T12:05:18Z</dcterms:modified>
</cp:coreProperties>
</file>